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Bridges of Hope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1557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Word of Hope Ministries, </a:t>
            </a:r>
            <a:r>
              <a:rPr lang="en-US" dirty="0" err="1"/>
              <a:t>Inc</a:t>
            </a:r>
            <a:endParaRPr lang="en-US" dirty="0"/>
          </a:p>
          <a:p>
            <a:r>
              <a:rPr lang="en-US" dirty="0"/>
              <a:t>Yvonne Bell Gooden</a:t>
            </a:r>
          </a:p>
          <a:p>
            <a:r>
              <a:rPr lang="en-US" dirty="0"/>
              <a:t>Robert Walker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5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Bridges of Hope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of Hope Ministries, </a:t>
            </a:r>
            <a:r>
              <a:rPr lang="en-US" dirty="0" err="1"/>
              <a:t>Inc</a:t>
            </a:r>
            <a:r>
              <a:rPr lang="en-US" dirty="0"/>
              <a:t> is an agency that provides a diverse range of services from Health Care to Employment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Project Aim:  To link clients who complete the ATODA program to employment opportunities offered through our Work Readiness Program but also to evaluate their successful transition into a job</a:t>
            </a:r>
          </a:p>
        </p:txBody>
      </p:sp>
    </p:spTree>
    <p:extLst>
      <p:ext uri="{BB962C8B-B14F-4D97-AF65-F5344CB8AC3E}">
        <p14:creationId xmlns:p14="http://schemas.microsoft.com/office/powerpoint/2010/main" val="402951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Bridges of 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 The initial step in our process involved a coordination of services and tracking the number of referrals from ATODA program to Employment</a:t>
            </a:r>
          </a:p>
          <a:p>
            <a:r>
              <a:rPr lang="en-US" dirty="0"/>
              <a:t>2)  The second step involves Mr. Walker (WOHM Employment Specialist) working with the client on array of skills from resume building to Interviewing for the job, if needed</a:t>
            </a:r>
          </a:p>
          <a:p>
            <a:r>
              <a:rPr lang="en-US" dirty="0"/>
              <a:t>3) Once the client is placed, a follow-up is completed within first 30 days of hire with both the client and the employer .  They are provided an opportunity to give feedback regarding their experience.</a:t>
            </a:r>
          </a:p>
        </p:txBody>
      </p:sp>
    </p:spTree>
    <p:extLst>
      <p:ext uri="{BB962C8B-B14F-4D97-AF65-F5344CB8AC3E}">
        <p14:creationId xmlns:p14="http://schemas.microsoft.com/office/powerpoint/2010/main" val="218602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Bridges of 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questions from the survey:</a:t>
            </a:r>
          </a:p>
          <a:p>
            <a:pPr>
              <a:lnSpc>
                <a:spcPts val="2400"/>
              </a:lnSpc>
            </a:pPr>
            <a:r>
              <a:rPr lang="en-US" dirty="0"/>
              <a:t>Employee: “I feel I received support from supervisor in learning </a:t>
            </a:r>
          </a:p>
          <a:p>
            <a:pPr marL="1417320" lvl="3" indent="0">
              <a:lnSpc>
                <a:spcPts val="2400"/>
              </a:lnSpc>
              <a:buNone/>
            </a:pPr>
            <a:r>
              <a:rPr lang="en-US" sz="2000" dirty="0"/>
              <a:t>	my job”.</a:t>
            </a:r>
          </a:p>
          <a:p>
            <a:pPr marL="1417320" lvl="3" indent="0">
              <a:buNone/>
            </a:pPr>
            <a:r>
              <a:rPr lang="en-US" sz="2000" dirty="0"/>
              <a:t>“I obtained appropriate training to do my job.”</a:t>
            </a:r>
          </a:p>
          <a:p>
            <a:pPr marL="1417320" lvl="3" indent="0">
              <a:buNone/>
            </a:pPr>
            <a:endParaRPr lang="en-US" sz="2000" dirty="0"/>
          </a:p>
          <a:p>
            <a:pPr>
              <a:lnSpc>
                <a:spcPts val="2400"/>
              </a:lnSpc>
            </a:pPr>
            <a:r>
              <a:rPr lang="en-US" dirty="0"/>
              <a:t>Supervisor: “The employee asks questions when he/she needs 		support</a:t>
            </a:r>
            <a:r>
              <a:rPr lang="en-US" sz="2000" dirty="0"/>
              <a:t>”.</a:t>
            </a:r>
          </a:p>
          <a:p>
            <a:pPr marL="1417320" lvl="3" indent="0">
              <a:buNone/>
            </a:pPr>
            <a:r>
              <a:rPr lang="en-US" sz="2000" dirty="0"/>
              <a:t>“The employee shows up on time and is ready to 	work.”</a:t>
            </a:r>
          </a:p>
          <a:p>
            <a:pPr marL="1417320" lvl="3" indent="0">
              <a:buNone/>
            </a:pPr>
            <a:endParaRPr lang="en-US" sz="2000" dirty="0"/>
          </a:p>
          <a:p>
            <a:pPr marL="1417320" lvl="3" indent="0">
              <a:buNone/>
            </a:pPr>
            <a:endParaRPr lang="en-US" sz="2000" dirty="0"/>
          </a:p>
          <a:p>
            <a:pPr marL="1417320" lvl="3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794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Bridges of 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evaluation process is as follows:</a:t>
            </a:r>
          </a:p>
          <a:p>
            <a:pPr lvl="1"/>
            <a:r>
              <a:rPr lang="en-US" sz="2000" dirty="0"/>
              <a:t>30 days after the hiring process</a:t>
            </a:r>
          </a:p>
          <a:p>
            <a:pPr lvl="1"/>
            <a:r>
              <a:rPr lang="en-US" sz="2000" dirty="0"/>
              <a:t>60 days</a:t>
            </a:r>
          </a:p>
          <a:p>
            <a:pPr lvl="1"/>
            <a:r>
              <a:rPr lang="en-US" sz="2000" dirty="0"/>
              <a:t>90 days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Overall goals is to provide support and continued successful employment by addressing issues as they occur and not wait until it is too late to intervene.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At the beginning process of this project.</a:t>
            </a:r>
          </a:p>
        </p:txBody>
      </p:sp>
    </p:spTree>
    <p:extLst>
      <p:ext uri="{BB962C8B-B14F-4D97-AF65-F5344CB8AC3E}">
        <p14:creationId xmlns:p14="http://schemas.microsoft.com/office/powerpoint/2010/main" val="239229014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132</TotalTime>
  <Words>292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Building Bridges of Hope</vt:lpstr>
      <vt:lpstr>Building Bridges of Hope </vt:lpstr>
      <vt:lpstr>Building Bridges of Hope</vt:lpstr>
      <vt:lpstr>Building Bridges of Hope</vt:lpstr>
      <vt:lpstr>Building Bridges of Hope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Bridges of Hope</dc:title>
  <dc:creator>ochcspectre@outlook.com</dc:creator>
  <cp:lastModifiedBy>Moebius, Amy</cp:lastModifiedBy>
  <cp:revision>5</cp:revision>
  <dcterms:created xsi:type="dcterms:W3CDTF">2021-10-21T13:36:50Z</dcterms:created>
  <dcterms:modified xsi:type="dcterms:W3CDTF">2021-10-21T23:40:46Z</dcterms:modified>
</cp:coreProperties>
</file>