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61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CEDF-3A49-427D-B05E-C1B2A9896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Make Some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06A74-99F2-41D7-B08D-CAD0EAE65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Jacquelyn Cram, integrated services coordinator-community support program</a:t>
            </a:r>
          </a:p>
        </p:txBody>
      </p:sp>
    </p:spTree>
    <p:extLst>
      <p:ext uri="{BB962C8B-B14F-4D97-AF65-F5344CB8AC3E}">
        <p14:creationId xmlns:p14="http://schemas.microsoft.com/office/powerpoint/2010/main" val="176018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AAD4-01C4-42FC-BE89-E87AC1C0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27322-2B6A-4423-9B8C-669CBFD03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Jacquelyn Cram- Service Manager, Community Support Program</a:t>
            </a:r>
          </a:p>
          <a:p>
            <a:r>
              <a:rPr lang="en-US" dirty="0"/>
              <a:t>Stefanie Beauchene-Administrative Coordinator, Community Support Program</a:t>
            </a:r>
          </a:p>
          <a:p>
            <a:r>
              <a:rPr lang="en-US" dirty="0"/>
              <a:t>Lynn Shaw- Crisis Planning Specialist, Crisis Mobile Team</a:t>
            </a:r>
          </a:p>
          <a:p>
            <a:r>
              <a:rPr lang="en-US" dirty="0"/>
              <a:t>CSP Clinical Coordinators from </a:t>
            </a:r>
            <a:r>
              <a:rPr lang="en-US" dirty="0" err="1"/>
              <a:t>Broadstep</a:t>
            </a:r>
            <a:r>
              <a:rPr lang="en-US" dirty="0"/>
              <a:t>, Milwaukee Mental Health Associates, Outreach Community Health Centers, Project Access, Wisconsin Community Services, and Whole Health Clinical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6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19B7-A7ED-44C1-A501-5F23C6E4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7909C-C275-431E-8AE3-C6F66B6C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To increase the number of active BHD Crisis Plans for clients by 25% in the Community Support Program</a:t>
            </a:r>
          </a:p>
        </p:txBody>
      </p:sp>
    </p:spTree>
    <p:extLst>
      <p:ext uri="{BB962C8B-B14F-4D97-AF65-F5344CB8AC3E}">
        <p14:creationId xmlns:p14="http://schemas.microsoft.com/office/powerpoint/2010/main" val="235595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BA29-7F9C-4E0E-B7A1-78106215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Crisis Plans?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762F7-5A31-4902-9CC7-211CD333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Crisis Mobile Team had brought to my attention that some clients that are high utilizers of BHD Crisis Services did not have BHD Crisis Plans on file</a:t>
            </a:r>
          </a:p>
          <a:p>
            <a:r>
              <a:rPr lang="en-US" dirty="0"/>
              <a:t>The presence of Crisis Plans on file can reduce the utilization of Crisis Services and informs the treatment team as to how to proceed in the event of a crisis with a client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2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B3B4-A39A-433E-BE57-38F652A6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42F5-A648-485A-8411-DBE9DCB96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Project timeline February 4, 2021-September 30, 2021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Education around The BHD Crisis Plan by Crisis Mobile Team Crisis Planning Specialist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Ongoing support with creation of BHD Crisis Plans by Service Manager and Crisis Planning Specialist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Reminders via e-mail as well as at CSP Operations meetings</a:t>
            </a:r>
          </a:p>
        </p:txBody>
      </p:sp>
    </p:spTree>
    <p:extLst>
      <p:ext uri="{BB962C8B-B14F-4D97-AF65-F5344CB8AC3E}">
        <p14:creationId xmlns:p14="http://schemas.microsoft.com/office/powerpoint/2010/main" val="177791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DC2D-9326-4AF7-8D80-E3251D69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10F04-BF62-425A-860C-4522EB20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	</a:t>
            </a:r>
            <a:r>
              <a:rPr lang="en-US" b="1" dirty="0"/>
              <a:t>The 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	Initial data was gathered on 2/4/2021 and counted both plans in Draft as 	well      	as in Final status- Moving forward will measure plans only in Final 	status</a:t>
            </a:r>
          </a:p>
          <a:p>
            <a:r>
              <a:rPr lang="en-US" dirty="0"/>
              <a:t>	</a:t>
            </a:r>
            <a:r>
              <a:rPr lang="en-US" b="1" dirty="0"/>
              <a:t>The Qualitative 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teams are talking about BHD Crisis Plans and making plans to create plans with clients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Feedback from Crisis Mobile Team is that there are more plans present</a:t>
            </a:r>
          </a:p>
        </p:txBody>
      </p:sp>
    </p:spTree>
    <p:extLst>
      <p:ext uri="{BB962C8B-B14F-4D97-AF65-F5344CB8AC3E}">
        <p14:creationId xmlns:p14="http://schemas.microsoft.com/office/powerpoint/2010/main" val="47036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DFA4-9927-47AA-8D07-302A895A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1838-A7D5-4D9F-802A-1A28FF10E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Continue to monitor the number of BHD Crisis Plans in AVATAR with the ultimate goal of all CSP clients having BHD Crisis Plans</a:t>
            </a:r>
          </a:p>
        </p:txBody>
      </p:sp>
    </p:spTree>
    <p:extLst>
      <p:ext uri="{BB962C8B-B14F-4D97-AF65-F5344CB8AC3E}">
        <p14:creationId xmlns:p14="http://schemas.microsoft.com/office/powerpoint/2010/main" val="2795082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23201</TotalTime>
  <Words>294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 Boardroom</vt:lpstr>
      <vt:lpstr>Let’s Make Some Plans</vt:lpstr>
      <vt:lpstr>Change Team</vt:lpstr>
      <vt:lpstr>AIM </vt:lpstr>
      <vt:lpstr>Why Crisis Plans?</vt:lpstr>
      <vt:lpstr>Change</vt:lpstr>
      <vt:lpstr>Outcomes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Make Some Plans</dc:title>
  <dc:creator>Cram, Jacquelyn</dc:creator>
  <cp:lastModifiedBy>Moebius, Amy</cp:lastModifiedBy>
  <cp:revision>18</cp:revision>
  <dcterms:created xsi:type="dcterms:W3CDTF">2021-09-13T21:57:03Z</dcterms:created>
  <dcterms:modified xsi:type="dcterms:W3CDTF">2021-10-26T15:57:50Z</dcterms:modified>
</cp:coreProperties>
</file>