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8" r:id="rId2"/>
    <p:sldId id="326" r:id="rId3"/>
    <p:sldId id="355" r:id="rId4"/>
    <p:sldId id="356" r:id="rId5"/>
    <p:sldId id="293" r:id="rId6"/>
    <p:sldId id="354" r:id="rId7"/>
    <p:sldId id="351" r:id="rId8"/>
    <p:sldId id="353" r:id="rId9"/>
    <p:sldId id="302" r:id="rId10"/>
    <p:sldId id="33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95"/>
    <a:srgbClr val="F5BE3B"/>
    <a:srgbClr val="6B4FA0"/>
    <a:srgbClr val="B6D557"/>
    <a:srgbClr val="ED5428"/>
    <a:srgbClr val="39B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6" autoAdjust="0"/>
    <p:restoredTop sz="84879" autoAdjust="0"/>
  </p:normalViewPr>
  <p:slideViewPr>
    <p:cSldViewPr snapToGrid="0">
      <p:cViewPr varScale="1">
        <p:scale>
          <a:sx n="46" d="100"/>
          <a:sy n="46" d="100"/>
        </p:scale>
        <p:origin x="94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D0D3B-06E4-495F-9FFC-BD5D732DDDF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2B90E-3B1F-4FBA-9817-9EF71C8108F8}">
      <dgm:prSet custT="1"/>
      <dgm:spPr/>
      <dgm:t>
        <a:bodyPr/>
        <a:lstStyle/>
        <a:p>
          <a:r>
            <a:rPr lang="en-US" sz="1600" i="1" dirty="0">
              <a:solidFill>
                <a:srgbClr val="326295"/>
              </a:solidFill>
              <a:latin typeface="Arial Black" panose="020B0A04020102020204" pitchFamily="34" charset="0"/>
            </a:rPr>
            <a:t>Racial trauma </a:t>
          </a:r>
          <a:r>
            <a:rPr lang="en-US" sz="1600" i="1" dirty="0">
              <a:latin typeface="+mn-lt"/>
            </a:rPr>
            <a:t>can lead to: </a:t>
          </a:r>
          <a:endParaRPr lang="en-US" sz="1400" i="1" dirty="0">
            <a:latin typeface="+mn-lt"/>
          </a:endParaRPr>
        </a:p>
      </dgm:t>
    </dgm:pt>
    <dgm:pt modelId="{4AA6420B-3231-40FB-B9B0-160AB13DADDD}" type="parTrans" cxnId="{365C7257-532B-48A8-94A9-BD0ED1E0E667}">
      <dgm:prSet/>
      <dgm:spPr/>
      <dgm:t>
        <a:bodyPr/>
        <a:lstStyle/>
        <a:p>
          <a:endParaRPr lang="en-US"/>
        </a:p>
      </dgm:t>
    </dgm:pt>
    <dgm:pt modelId="{0525A559-4EB3-4549-B6B3-E49B04AA86DA}" type="sibTrans" cxnId="{365C7257-532B-48A8-94A9-BD0ED1E0E667}">
      <dgm:prSet/>
      <dgm:spPr/>
      <dgm:t>
        <a:bodyPr/>
        <a:lstStyle/>
        <a:p>
          <a:endParaRPr lang="en-US"/>
        </a:p>
      </dgm:t>
    </dgm:pt>
    <dgm:pt modelId="{8591F829-43B8-4B24-A8DC-3707F2B39691}">
      <dgm:prSet custT="1"/>
      <dgm:spPr/>
      <dgm:t>
        <a:bodyPr/>
        <a:lstStyle/>
        <a:p>
          <a:r>
            <a:rPr lang="en-US" sz="1600" i="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Increased alertness and avoidance of perceived threats</a:t>
          </a:r>
        </a:p>
      </dgm:t>
    </dgm:pt>
    <dgm:pt modelId="{5B17A4F5-D5FD-42E6-8602-82716B722060}" type="parTrans" cxnId="{E1A5FE79-5DCC-4CA2-9DB1-284D497BB7FE}">
      <dgm:prSet/>
      <dgm:spPr/>
      <dgm:t>
        <a:bodyPr/>
        <a:lstStyle/>
        <a:p>
          <a:endParaRPr lang="en-US"/>
        </a:p>
      </dgm:t>
    </dgm:pt>
    <dgm:pt modelId="{4E856D93-C059-4637-9828-94DD76670482}" type="sibTrans" cxnId="{E1A5FE79-5DCC-4CA2-9DB1-284D497BB7FE}">
      <dgm:prSet/>
      <dgm:spPr/>
      <dgm:t>
        <a:bodyPr/>
        <a:lstStyle/>
        <a:p>
          <a:endParaRPr lang="en-US"/>
        </a:p>
      </dgm:t>
    </dgm:pt>
    <dgm:pt modelId="{DE769FBE-7E1B-4C90-BD6F-9D1E6C20FDCA}">
      <dgm:prSet custT="1"/>
      <dgm:spPr/>
      <dgm:t>
        <a:bodyPr/>
        <a:lstStyle/>
        <a:p>
          <a:r>
            <a:rPr lang="en-US" sz="1600" i="1" dirty="0">
              <a:solidFill>
                <a:srgbClr val="326295"/>
              </a:solidFill>
              <a:effectLst/>
              <a:latin typeface="Arial Black" panose="020B0A04020102020204" pitchFamily="34" charset="0"/>
            </a:rPr>
            <a:t>Substandard housing  </a:t>
          </a:r>
          <a:r>
            <a:rPr lang="en-US" sz="1600" i="1" dirty="0">
              <a:solidFill>
                <a:srgbClr val="212121"/>
              </a:solidFill>
              <a:effectLst/>
            </a:rPr>
            <a:t>can lead to: </a:t>
          </a:r>
          <a:endParaRPr lang="en-US" sz="1600" dirty="0"/>
        </a:p>
      </dgm:t>
    </dgm:pt>
    <dgm:pt modelId="{0A8468FD-B835-434D-827B-49CF414A0F51}" type="parTrans" cxnId="{3F41CD92-C875-46FD-AF06-08A4051BC000}">
      <dgm:prSet/>
      <dgm:spPr/>
      <dgm:t>
        <a:bodyPr/>
        <a:lstStyle/>
        <a:p>
          <a:endParaRPr lang="en-US"/>
        </a:p>
      </dgm:t>
    </dgm:pt>
    <dgm:pt modelId="{2B6072F2-57EE-4B24-B065-1EE093AF0031}" type="sibTrans" cxnId="{3F41CD92-C875-46FD-AF06-08A4051BC000}">
      <dgm:prSet/>
      <dgm:spPr/>
      <dgm:t>
        <a:bodyPr/>
        <a:lstStyle/>
        <a:p>
          <a:endParaRPr lang="en-US"/>
        </a:p>
      </dgm:t>
    </dgm:pt>
    <dgm:pt modelId="{D882C575-FFA5-46A6-A81A-3DCAE40ACF8D}">
      <dgm:prSet custT="1"/>
      <dgm:spPr/>
      <dgm:t>
        <a:bodyPr/>
        <a:lstStyle/>
        <a:p>
          <a:r>
            <a:rPr lang="en-US" sz="1600" i="0" dirty="0">
              <a:solidFill>
                <a:srgbClr val="212121"/>
              </a:solidFill>
              <a:effectLst/>
            </a:rPr>
            <a:t>Damp, moldy, and cold indoor conditions may be associated with anxiety and depression.</a:t>
          </a:r>
          <a:endParaRPr lang="en-US" sz="1600" dirty="0"/>
        </a:p>
      </dgm:t>
    </dgm:pt>
    <dgm:pt modelId="{C46D1E4D-B89B-457B-AE2E-8E850E271535}" type="parTrans" cxnId="{334C9FCA-C87A-4FF8-8F3D-D6BC058A173B}">
      <dgm:prSet/>
      <dgm:spPr/>
      <dgm:t>
        <a:bodyPr/>
        <a:lstStyle/>
        <a:p>
          <a:endParaRPr lang="en-US"/>
        </a:p>
      </dgm:t>
    </dgm:pt>
    <dgm:pt modelId="{AC21C6A6-0443-4BC2-B041-3107EB5E9A4B}" type="sibTrans" cxnId="{334C9FCA-C87A-4FF8-8F3D-D6BC058A173B}">
      <dgm:prSet/>
      <dgm:spPr/>
      <dgm:t>
        <a:bodyPr/>
        <a:lstStyle/>
        <a:p>
          <a:endParaRPr lang="en-US"/>
        </a:p>
      </dgm:t>
    </dgm:pt>
    <dgm:pt modelId="{55B6582A-CE12-46F7-A745-754958CDA4E4}">
      <dgm:prSet custT="1"/>
      <dgm:spPr/>
      <dgm:t>
        <a:bodyPr/>
        <a:lstStyle/>
        <a:p>
          <a:r>
            <a:rPr lang="en-US" sz="1600" i="0" dirty="0">
              <a:solidFill>
                <a:srgbClr val="212121"/>
              </a:solidFill>
              <a:effectLst/>
            </a:rPr>
            <a:t>Concerns about substandard housing and fear of homelessness are psychosocial stressors that can lead to mental health problems. </a:t>
          </a:r>
          <a:endParaRPr lang="en-US" sz="1600" dirty="0"/>
        </a:p>
      </dgm:t>
    </dgm:pt>
    <dgm:pt modelId="{4744FD92-0C72-4912-ADA2-B25E565569AB}" type="parTrans" cxnId="{DF92D392-A4BE-42AE-A4DF-281F925B90EC}">
      <dgm:prSet/>
      <dgm:spPr/>
      <dgm:t>
        <a:bodyPr/>
        <a:lstStyle/>
        <a:p>
          <a:endParaRPr lang="en-US"/>
        </a:p>
      </dgm:t>
    </dgm:pt>
    <dgm:pt modelId="{66332FB9-833B-4765-95E1-C6704EC701E8}" type="sibTrans" cxnId="{DF92D392-A4BE-42AE-A4DF-281F925B90EC}">
      <dgm:prSet/>
      <dgm:spPr/>
      <dgm:t>
        <a:bodyPr/>
        <a:lstStyle/>
        <a:p>
          <a:endParaRPr lang="en-US"/>
        </a:p>
      </dgm:t>
    </dgm:pt>
    <dgm:pt modelId="{D4FF8BD2-7FF7-42FA-BDA2-F621343D9788}">
      <dgm:prSet custT="1"/>
      <dgm:spPr/>
      <dgm:t>
        <a:bodyPr/>
        <a:lstStyle/>
        <a:p>
          <a:r>
            <a:rPr lang="en-US" sz="1600" i="1" dirty="0">
              <a:solidFill>
                <a:srgbClr val="326295"/>
              </a:solidFill>
              <a:latin typeface="Arial Black" panose="020B0A04020102020204" pitchFamily="34" charset="0"/>
            </a:rPr>
            <a:t>Poverty</a:t>
          </a:r>
          <a:r>
            <a:rPr lang="en-US" sz="1600" i="1" dirty="0">
              <a:latin typeface="+mn-lt"/>
            </a:rPr>
            <a:t> can lead to:</a:t>
          </a:r>
        </a:p>
      </dgm:t>
    </dgm:pt>
    <dgm:pt modelId="{416B4352-FBEB-4646-A29C-BB37439983AE}" type="parTrans" cxnId="{467AEB5D-2322-444A-B729-EA268A330A6F}">
      <dgm:prSet/>
      <dgm:spPr/>
      <dgm:t>
        <a:bodyPr/>
        <a:lstStyle/>
        <a:p>
          <a:endParaRPr lang="en-US"/>
        </a:p>
      </dgm:t>
    </dgm:pt>
    <dgm:pt modelId="{4160B0AC-9806-4A1E-A2F7-3C94B09BBD59}" type="sibTrans" cxnId="{467AEB5D-2322-444A-B729-EA268A330A6F}">
      <dgm:prSet/>
      <dgm:spPr/>
      <dgm:t>
        <a:bodyPr/>
        <a:lstStyle/>
        <a:p>
          <a:endParaRPr lang="en-US"/>
        </a:p>
      </dgm:t>
    </dgm:pt>
    <dgm:pt modelId="{6803DC8A-F086-4F77-9556-C816EA8DEEE7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600" i="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Chronic stress and irregular sleeping patterns</a:t>
          </a:r>
        </a:p>
      </dgm:t>
    </dgm:pt>
    <dgm:pt modelId="{7CC7B7A6-A87E-45E5-97F2-659C8F77B750}" type="parTrans" cxnId="{FF0E5EFD-42C2-448E-8A4A-E7764BCF6AF4}">
      <dgm:prSet/>
      <dgm:spPr/>
      <dgm:t>
        <a:bodyPr/>
        <a:lstStyle/>
        <a:p>
          <a:endParaRPr lang="en-US"/>
        </a:p>
      </dgm:t>
    </dgm:pt>
    <dgm:pt modelId="{50123FB7-0810-44E4-B454-3DE4E01A3EA9}" type="sibTrans" cxnId="{FF0E5EFD-42C2-448E-8A4A-E7764BCF6AF4}">
      <dgm:prSet/>
      <dgm:spPr/>
      <dgm:t>
        <a:bodyPr/>
        <a:lstStyle/>
        <a:p>
          <a:endParaRPr lang="en-US"/>
        </a:p>
      </dgm:t>
    </dgm:pt>
    <dgm:pt modelId="{5CCF0EE4-52C6-4AFB-91AD-CCA73FA82F23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600" i="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Anxiety, depression, low self-esteem and feeling disconnected from others</a:t>
          </a:r>
        </a:p>
      </dgm:t>
    </dgm:pt>
    <dgm:pt modelId="{EAAD6AEF-B89F-45F3-BA68-50A9F8660E54}" type="parTrans" cxnId="{C9F9F676-455E-4A8C-978D-9FD65A084686}">
      <dgm:prSet/>
      <dgm:spPr/>
      <dgm:t>
        <a:bodyPr/>
        <a:lstStyle/>
        <a:p>
          <a:endParaRPr lang="en-US"/>
        </a:p>
      </dgm:t>
    </dgm:pt>
    <dgm:pt modelId="{F66BA532-C598-495D-A3B7-A2DB9DCFD2F8}" type="sibTrans" cxnId="{C9F9F676-455E-4A8C-978D-9FD65A084686}">
      <dgm:prSet/>
      <dgm:spPr/>
      <dgm:t>
        <a:bodyPr/>
        <a:lstStyle/>
        <a:p>
          <a:endParaRPr lang="en-US"/>
        </a:p>
      </dgm:t>
    </dgm:pt>
    <dgm:pt modelId="{D91F1F2B-6B72-4A1F-A212-4DF8655FA083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600" i="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Aggressive behavior</a:t>
          </a:r>
        </a:p>
      </dgm:t>
    </dgm:pt>
    <dgm:pt modelId="{E0099F6D-0963-436D-BEF3-E0275E03FAF3}" type="parTrans" cxnId="{BA04ACDB-1E30-487B-9080-CD3D429822D4}">
      <dgm:prSet/>
      <dgm:spPr/>
      <dgm:t>
        <a:bodyPr/>
        <a:lstStyle/>
        <a:p>
          <a:endParaRPr lang="en-US"/>
        </a:p>
      </dgm:t>
    </dgm:pt>
    <dgm:pt modelId="{7DC7AC9C-47CA-4605-B6FD-E80202CA3D1D}" type="sibTrans" cxnId="{BA04ACDB-1E30-487B-9080-CD3D429822D4}">
      <dgm:prSet/>
      <dgm:spPr/>
      <dgm:t>
        <a:bodyPr/>
        <a:lstStyle/>
        <a:p>
          <a:endParaRPr lang="en-US"/>
        </a:p>
      </dgm:t>
    </dgm:pt>
    <dgm:pt modelId="{88C8EF50-F64D-48AA-809D-1A9FF3764E92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600" i="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Substance abuse</a:t>
          </a:r>
        </a:p>
      </dgm:t>
    </dgm:pt>
    <dgm:pt modelId="{8E295BEA-556C-438A-84F0-E304A75C826A}" type="parTrans" cxnId="{412BB2EC-D0DC-421F-A83F-06EC3BD5E6B1}">
      <dgm:prSet/>
      <dgm:spPr/>
      <dgm:t>
        <a:bodyPr/>
        <a:lstStyle/>
        <a:p>
          <a:endParaRPr lang="en-US"/>
        </a:p>
      </dgm:t>
    </dgm:pt>
    <dgm:pt modelId="{6D92E0FC-1DF3-4C6B-A841-14FF58C6312B}" type="sibTrans" cxnId="{412BB2EC-D0DC-421F-A83F-06EC3BD5E6B1}">
      <dgm:prSet/>
      <dgm:spPr/>
      <dgm:t>
        <a:bodyPr/>
        <a:lstStyle/>
        <a:p>
          <a:endParaRPr lang="en-US"/>
        </a:p>
      </dgm:t>
    </dgm:pt>
    <dgm:pt modelId="{CD616F8E-91E2-474F-9EFF-399783875D91}">
      <dgm:prSet custT="1"/>
      <dgm:spPr/>
      <dgm:t>
        <a:bodyPr/>
        <a:lstStyle/>
        <a:p>
          <a:r>
            <a:rPr lang="en-US" sz="1600" b="0" dirty="0">
              <a:latin typeface="+mn-lt"/>
            </a:rPr>
            <a:t>Common mental disorders such as depression and anxiety have been found to be distributed according to a gradient of economic disadvantage across society. </a:t>
          </a:r>
          <a:endParaRPr lang="en-US" sz="1600" b="0" i="1" dirty="0">
            <a:latin typeface="+mn-lt"/>
          </a:endParaRPr>
        </a:p>
      </dgm:t>
    </dgm:pt>
    <dgm:pt modelId="{0FE1790F-05A9-4198-B3BA-CEC9E55C634C}" type="parTrans" cxnId="{0B1964BA-A5FC-471B-A31B-85210B5C26FD}">
      <dgm:prSet/>
      <dgm:spPr/>
      <dgm:t>
        <a:bodyPr/>
        <a:lstStyle/>
        <a:p>
          <a:endParaRPr lang="en-US"/>
        </a:p>
      </dgm:t>
    </dgm:pt>
    <dgm:pt modelId="{D62AF883-9D1C-4F17-A307-84E90F340350}" type="sibTrans" cxnId="{0B1964BA-A5FC-471B-A31B-85210B5C26FD}">
      <dgm:prSet/>
      <dgm:spPr/>
      <dgm:t>
        <a:bodyPr/>
        <a:lstStyle/>
        <a:p>
          <a:endParaRPr lang="en-US"/>
        </a:p>
      </dgm:t>
    </dgm:pt>
    <dgm:pt modelId="{0C9AD93C-2087-402C-A254-45741CAF62E6}">
      <dgm:prSet custT="1"/>
      <dgm:spPr/>
      <dgm:t>
        <a:bodyPr/>
        <a:lstStyle/>
        <a:p>
          <a:r>
            <a:rPr lang="en-US" sz="1600" b="0" dirty="0">
              <a:latin typeface="+mn-lt"/>
            </a:rPr>
            <a:t>The poor and disadvantaged suffer disproportionately from common mental disorders and their adverse consequences</a:t>
          </a:r>
          <a:r>
            <a:rPr lang="en-US" sz="1600" b="0" dirty="0">
              <a:solidFill>
                <a:srgbClr val="303030"/>
              </a:solidFill>
              <a:latin typeface="+mn-lt"/>
            </a:rPr>
            <a:t>. </a:t>
          </a:r>
          <a:endParaRPr lang="en-US" sz="1600" b="0" i="1" dirty="0">
            <a:latin typeface="+mn-lt"/>
          </a:endParaRPr>
        </a:p>
      </dgm:t>
    </dgm:pt>
    <dgm:pt modelId="{69E65A4F-50A2-464F-889A-0043C9EF2C21}" type="parTrans" cxnId="{E2031BA8-0E0C-4C2A-B0CA-98FEFF4CBE7D}">
      <dgm:prSet/>
      <dgm:spPr/>
      <dgm:t>
        <a:bodyPr/>
        <a:lstStyle/>
        <a:p>
          <a:endParaRPr lang="en-US"/>
        </a:p>
      </dgm:t>
    </dgm:pt>
    <dgm:pt modelId="{1E6C1177-2366-4C58-B239-2A4F511AD573}" type="sibTrans" cxnId="{E2031BA8-0E0C-4C2A-B0CA-98FEFF4CBE7D}">
      <dgm:prSet/>
      <dgm:spPr/>
      <dgm:t>
        <a:bodyPr/>
        <a:lstStyle/>
        <a:p>
          <a:endParaRPr lang="en-US"/>
        </a:p>
      </dgm:t>
    </dgm:pt>
    <dgm:pt modelId="{A81AF23C-585D-4D5B-A2AF-BC5393DF5364}" type="pres">
      <dgm:prSet presAssocID="{C61D0D3B-06E4-495F-9FFC-BD5D732DDDF8}" presName="vert0" presStyleCnt="0">
        <dgm:presLayoutVars>
          <dgm:dir/>
          <dgm:animOne val="branch"/>
          <dgm:animLvl val="lvl"/>
        </dgm:presLayoutVars>
      </dgm:prSet>
      <dgm:spPr/>
    </dgm:pt>
    <dgm:pt modelId="{734494BD-9792-46DB-965E-0F729EEBE655}" type="pres">
      <dgm:prSet presAssocID="{B532B90E-3B1F-4FBA-9817-9EF71C8108F8}" presName="thickLine" presStyleLbl="alignNode1" presStyleIdx="0" presStyleCnt="3"/>
      <dgm:spPr/>
    </dgm:pt>
    <dgm:pt modelId="{0B8D9555-3410-42FD-8BCD-BFF2CDA81EEC}" type="pres">
      <dgm:prSet presAssocID="{B532B90E-3B1F-4FBA-9817-9EF71C8108F8}" presName="horz1" presStyleCnt="0"/>
      <dgm:spPr/>
    </dgm:pt>
    <dgm:pt modelId="{9F0AC333-DE4C-4D21-B3B8-30977EB377E0}" type="pres">
      <dgm:prSet presAssocID="{B532B90E-3B1F-4FBA-9817-9EF71C8108F8}" presName="tx1" presStyleLbl="revTx" presStyleIdx="0" presStyleCnt="12" custScaleX="128452"/>
      <dgm:spPr/>
    </dgm:pt>
    <dgm:pt modelId="{568E7875-54B3-4A60-9B43-8296A47F73FF}" type="pres">
      <dgm:prSet presAssocID="{B532B90E-3B1F-4FBA-9817-9EF71C8108F8}" presName="vert1" presStyleCnt="0"/>
      <dgm:spPr/>
    </dgm:pt>
    <dgm:pt modelId="{9C3D0865-40D2-4986-9D58-FCE34815CCFB}" type="pres">
      <dgm:prSet presAssocID="{8591F829-43B8-4B24-A8DC-3707F2B39691}" presName="vertSpace2a" presStyleCnt="0"/>
      <dgm:spPr/>
    </dgm:pt>
    <dgm:pt modelId="{CF160DE4-6FD4-46D5-978B-8715BC1DF099}" type="pres">
      <dgm:prSet presAssocID="{8591F829-43B8-4B24-A8DC-3707F2B39691}" presName="horz2" presStyleCnt="0"/>
      <dgm:spPr/>
    </dgm:pt>
    <dgm:pt modelId="{ACFD5B78-3724-403D-B9EE-AC971E06898B}" type="pres">
      <dgm:prSet presAssocID="{8591F829-43B8-4B24-A8DC-3707F2B39691}" presName="horzSpace2" presStyleCnt="0"/>
      <dgm:spPr/>
    </dgm:pt>
    <dgm:pt modelId="{376AAB3B-F679-42FE-9F8A-7F8443B8D712}" type="pres">
      <dgm:prSet presAssocID="{8591F829-43B8-4B24-A8DC-3707F2B39691}" presName="tx2" presStyleLbl="revTx" presStyleIdx="1" presStyleCnt="12" custScaleX="99557"/>
      <dgm:spPr/>
    </dgm:pt>
    <dgm:pt modelId="{59DEE732-4A07-49BE-BB30-C03C9336DDC4}" type="pres">
      <dgm:prSet presAssocID="{8591F829-43B8-4B24-A8DC-3707F2B39691}" presName="vert2" presStyleCnt="0"/>
      <dgm:spPr/>
    </dgm:pt>
    <dgm:pt modelId="{F5670F21-7D96-494E-A4C2-5B25FD62A90B}" type="pres">
      <dgm:prSet presAssocID="{8591F829-43B8-4B24-A8DC-3707F2B39691}" presName="thinLine2b" presStyleLbl="callout" presStyleIdx="0" presStyleCnt="9"/>
      <dgm:spPr/>
    </dgm:pt>
    <dgm:pt modelId="{1C74F293-D34F-4FE2-8B04-0BF83A56E7ED}" type="pres">
      <dgm:prSet presAssocID="{8591F829-43B8-4B24-A8DC-3707F2B39691}" presName="vertSpace2b" presStyleCnt="0"/>
      <dgm:spPr/>
    </dgm:pt>
    <dgm:pt modelId="{58A3F703-4CBC-4D34-A94A-D3B75F64E300}" type="pres">
      <dgm:prSet presAssocID="{6803DC8A-F086-4F77-9556-C816EA8DEEE7}" presName="horz2" presStyleCnt="0"/>
      <dgm:spPr/>
    </dgm:pt>
    <dgm:pt modelId="{54C58380-8532-4DE1-9386-DD463EE48A7B}" type="pres">
      <dgm:prSet presAssocID="{6803DC8A-F086-4F77-9556-C816EA8DEEE7}" presName="horzSpace2" presStyleCnt="0"/>
      <dgm:spPr/>
    </dgm:pt>
    <dgm:pt modelId="{4DE00BEA-43AC-4714-BFA7-66958354974A}" type="pres">
      <dgm:prSet presAssocID="{6803DC8A-F086-4F77-9556-C816EA8DEEE7}" presName="tx2" presStyleLbl="revTx" presStyleIdx="2" presStyleCnt="12"/>
      <dgm:spPr/>
    </dgm:pt>
    <dgm:pt modelId="{8239701D-18F9-46FE-A5A7-5C47D261A7E5}" type="pres">
      <dgm:prSet presAssocID="{6803DC8A-F086-4F77-9556-C816EA8DEEE7}" presName="vert2" presStyleCnt="0"/>
      <dgm:spPr/>
    </dgm:pt>
    <dgm:pt modelId="{018AE0C0-B172-4D7C-B30F-4E35B541CFCB}" type="pres">
      <dgm:prSet presAssocID="{6803DC8A-F086-4F77-9556-C816EA8DEEE7}" presName="thinLine2b" presStyleLbl="callout" presStyleIdx="1" presStyleCnt="9"/>
      <dgm:spPr/>
    </dgm:pt>
    <dgm:pt modelId="{25D4F596-1261-45F6-A9FB-16BEE0ADB2C2}" type="pres">
      <dgm:prSet presAssocID="{6803DC8A-F086-4F77-9556-C816EA8DEEE7}" presName="vertSpace2b" presStyleCnt="0"/>
      <dgm:spPr/>
    </dgm:pt>
    <dgm:pt modelId="{C9A7D125-9432-4172-B999-5C77E391BDB9}" type="pres">
      <dgm:prSet presAssocID="{5CCF0EE4-52C6-4AFB-91AD-CCA73FA82F23}" presName="horz2" presStyleCnt="0"/>
      <dgm:spPr/>
    </dgm:pt>
    <dgm:pt modelId="{7B5FC15C-67F4-468C-9335-BAF9D6816C14}" type="pres">
      <dgm:prSet presAssocID="{5CCF0EE4-52C6-4AFB-91AD-CCA73FA82F23}" presName="horzSpace2" presStyleCnt="0"/>
      <dgm:spPr/>
    </dgm:pt>
    <dgm:pt modelId="{3D2646E6-F435-4FD8-B42E-BB4D9B427204}" type="pres">
      <dgm:prSet presAssocID="{5CCF0EE4-52C6-4AFB-91AD-CCA73FA82F23}" presName="tx2" presStyleLbl="revTx" presStyleIdx="3" presStyleCnt="12"/>
      <dgm:spPr/>
    </dgm:pt>
    <dgm:pt modelId="{6B57A364-B585-45E1-8DF2-DBF05BF607FA}" type="pres">
      <dgm:prSet presAssocID="{5CCF0EE4-52C6-4AFB-91AD-CCA73FA82F23}" presName="vert2" presStyleCnt="0"/>
      <dgm:spPr/>
    </dgm:pt>
    <dgm:pt modelId="{5DC716C5-4D4E-4A0E-8DE3-681CB4A7C554}" type="pres">
      <dgm:prSet presAssocID="{5CCF0EE4-52C6-4AFB-91AD-CCA73FA82F23}" presName="thinLine2b" presStyleLbl="callout" presStyleIdx="2" presStyleCnt="9"/>
      <dgm:spPr/>
    </dgm:pt>
    <dgm:pt modelId="{9C338900-DE4B-4499-AC29-659F7F8CE2AE}" type="pres">
      <dgm:prSet presAssocID="{5CCF0EE4-52C6-4AFB-91AD-CCA73FA82F23}" presName="vertSpace2b" presStyleCnt="0"/>
      <dgm:spPr/>
    </dgm:pt>
    <dgm:pt modelId="{EA2DF352-CB8F-4E18-B593-88FC3227C525}" type="pres">
      <dgm:prSet presAssocID="{D91F1F2B-6B72-4A1F-A212-4DF8655FA083}" presName="horz2" presStyleCnt="0"/>
      <dgm:spPr/>
    </dgm:pt>
    <dgm:pt modelId="{86A324F4-C33C-40CA-BE4C-2690B82D2E8C}" type="pres">
      <dgm:prSet presAssocID="{D91F1F2B-6B72-4A1F-A212-4DF8655FA083}" presName="horzSpace2" presStyleCnt="0"/>
      <dgm:spPr/>
    </dgm:pt>
    <dgm:pt modelId="{4BCE8A5F-7122-43D2-8EB7-FC1F5E2F8E1E}" type="pres">
      <dgm:prSet presAssocID="{D91F1F2B-6B72-4A1F-A212-4DF8655FA083}" presName="tx2" presStyleLbl="revTx" presStyleIdx="4" presStyleCnt="12"/>
      <dgm:spPr/>
    </dgm:pt>
    <dgm:pt modelId="{D87B8F21-E8A0-4D9B-9FA2-DE27BDAE0F1C}" type="pres">
      <dgm:prSet presAssocID="{D91F1F2B-6B72-4A1F-A212-4DF8655FA083}" presName="vert2" presStyleCnt="0"/>
      <dgm:spPr/>
    </dgm:pt>
    <dgm:pt modelId="{29B7B7F9-7F7E-40D8-8DA8-4A6D50083AB4}" type="pres">
      <dgm:prSet presAssocID="{D91F1F2B-6B72-4A1F-A212-4DF8655FA083}" presName="thinLine2b" presStyleLbl="callout" presStyleIdx="3" presStyleCnt="9"/>
      <dgm:spPr/>
    </dgm:pt>
    <dgm:pt modelId="{82218BFB-00E6-4C76-B900-375C1AAD7B62}" type="pres">
      <dgm:prSet presAssocID="{D91F1F2B-6B72-4A1F-A212-4DF8655FA083}" presName="vertSpace2b" presStyleCnt="0"/>
      <dgm:spPr/>
    </dgm:pt>
    <dgm:pt modelId="{3957D7E9-4184-4A8E-9C5D-E7E3AE9CA8AD}" type="pres">
      <dgm:prSet presAssocID="{88C8EF50-F64D-48AA-809D-1A9FF3764E92}" presName="horz2" presStyleCnt="0"/>
      <dgm:spPr/>
    </dgm:pt>
    <dgm:pt modelId="{A728B776-90DF-4A03-8240-AAEC6A375626}" type="pres">
      <dgm:prSet presAssocID="{88C8EF50-F64D-48AA-809D-1A9FF3764E92}" presName="horzSpace2" presStyleCnt="0"/>
      <dgm:spPr/>
    </dgm:pt>
    <dgm:pt modelId="{EB252BFC-07CB-46A4-9B68-89A525EFECAB}" type="pres">
      <dgm:prSet presAssocID="{88C8EF50-F64D-48AA-809D-1A9FF3764E92}" presName="tx2" presStyleLbl="revTx" presStyleIdx="5" presStyleCnt="12"/>
      <dgm:spPr/>
    </dgm:pt>
    <dgm:pt modelId="{5B2FAAD1-D169-477B-A251-8F36424DACD3}" type="pres">
      <dgm:prSet presAssocID="{88C8EF50-F64D-48AA-809D-1A9FF3764E92}" presName="vert2" presStyleCnt="0"/>
      <dgm:spPr/>
    </dgm:pt>
    <dgm:pt modelId="{70BCC90C-4875-4144-98E4-E7D9F74E04A6}" type="pres">
      <dgm:prSet presAssocID="{88C8EF50-F64D-48AA-809D-1A9FF3764E92}" presName="thinLine2b" presStyleLbl="callout" presStyleIdx="4" presStyleCnt="9"/>
      <dgm:spPr/>
    </dgm:pt>
    <dgm:pt modelId="{E897FDF5-3D9B-49FF-9B6E-EC7AFC369D3F}" type="pres">
      <dgm:prSet presAssocID="{88C8EF50-F64D-48AA-809D-1A9FF3764E92}" presName="vertSpace2b" presStyleCnt="0"/>
      <dgm:spPr/>
    </dgm:pt>
    <dgm:pt modelId="{40898D34-49B4-46ED-B3DB-22B6E28C29CD}" type="pres">
      <dgm:prSet presAssocID="{DE769FBE-7E1B-4C90-BD6F-9D1E6C20FDCA}" presName="thickLine" presStyleLbl="alignNode1" presStyleIdx="1" presStyleCnt="3" custLinFactNeighborX="-1452" custLinFactNeighborY="-1617"/>
      <dgm:spPr>
        <a:ln>
          <a:solidFill>
            <a:srgbClr val="326295"/>
          </a:solidFill>
        </a:ln>
      </dgm:spPr>
    </dgm:pt>
    <dgm:pt modelId="{58BF7069-3D3E-494B-9BAF-9CB024A22D47}" type="pres">
      <dgm:prSet presAssocID="{DE769FBE-7E1B-4C90-BD6F-9D1E6C20FDCA}" presName="horz1" presStyleCnt="0"/>
      <dgm:spPr/>
    </dgm:pt>
    <dgm:pt modelId="{6C769B55-193C-4672-99EA-5060711F63F3}" type="pres">
      <dgm:prSet presAssocID="{DE769FBE-7E1B-4C90-BD6F-9D1E6C20FDCA}" presName="tx1" presStyleLbl="revTx" presStyleIdx="6" presStyleCnt="12" custScaleX="126232"/>
      <dgm:spPr/>
    </dgm:pt>
    <dgm:pt modelId="{C4907C8F-5465-47E7-9303-AB8C465A949D}" type="pres">
      <dgm:prSet presAssocID="{DE769FBE-7E1B-4C90-BD6F-9D1E6C20FDCA}" presName="vert1" presStyleCnt="0"/>
      <dgm:spPr/>
    </dgm:pt>
    <dgm:pt modelId="{4795C5F7-239D-4855-9B58-1D9557F81E6B}" type="pres">
      <dgm:prSet presAssocID="{D882C575-FFA5-46A6-A81A-3DCAE40ACF8D}" presName="vertSpace2a" presStyleCnt="0"/>
      <dgm:spPr/>
    </dgm:pt>
    <dgm:pt modelId="{D81E25AF-C844-434C-B7D5-5E51D48C0554}" type="pres">
      <dgm:prSet presAssocID="{D882C575-FFA5-46A6-A81A-3DCAE40ACF8D}" presName="horz2" presStyleCnt="0"/>
      <dgm:spPr/>
    </dgm:pt>
    <dgm:pt modelId="{6D443170-8965-4BDF-8537-7A6F712A113C}" type="pres">
      <dgm:prSet presAssocID="{D882C575-FFA5-46A6-A81A-3DCAE40ACF8D}" presName="horzSpace2" presStyleCnt="0"/>
      <dgm:spPr/>
    </dgm:pt>
    <dgm:pt modelId="{C6DC135B-0E3B-4DF1-A5B0-BE5249552F24}" type="pres">
      <dgm:prSet presAssocID="{D882C575-FFA5-46A6-A81A-3DCAE40ACF8D}" presName="tx2" presStyleLbl="revTx" presStyleIdx="7" presStyleCnt="12"/>
      <dgm:spPr/>
    </dgm:pt>
    <dgm:pt modelId="{21BD9823-F761-4875-BA36-22DEE7A13466}" type="pres">
      <dgm:prSet presAssocID="{D882C575-FFA5-46A6-A81A-3DCAE40ACF8D}" presName="vert2" presStyleCnt="0"/>
      <dgm:spPr/>
    </dgm:pt>
    <dgm:pt modelId="{85EF33E9-24F1-4D60-AA62-7125FB1D69B7}" type="pres">
      <dgm:prSet presAssocID="{D882C575-FFA5-46A6-A81A-3DCAE40ACF8D}" presName="thinLine2b" presStyleLbl="callout" presStyleIdx="5" presStyleCnt="9"/>
      <dgm:spPr/>
    </dgm:pt>
    <dgm:pt modelId="{B937900C-004C-48F8-9C8F-521EF44982CE}" type="pres">
      <dgm:prSet presAssocID="{D882C575-FFA5-46A6-A81A-3DCAE40ACF8D}" presName="vertSpace2b" presStyleCnt="0"/>
      <dgm:spPr/>
    </dgm:pt>
    <dgm:pt modelId="{252779EF-D498-427F-9828-CB1693549B10}" type="pres">
      <dgm:prSet presAssocID="{55B6582A-CE12-46F7-A745-754958CDA4E4}" presName="horz2" presStyleCnt="0"/>
      <dgm:spPr/>
    </dgm:pt>
    <dgm:pt modelId="{ADBB38C4-DD5F-4891-90D4-FB9D541D1682}" type="pres">
      <dgm:prSet presAssocID="{55B6582A-CE12-46F7-A745-754958CDA4E4}" presName="horzSpace2" presStyleCnt="0"/>
      <dgm:spPr/>
    </dgm:pt>
    <dgm:pt modelId="{52488F67-8BCF-4D1D-9959-E275752CFA7B}" type="pres">
      <dgm:prSet presAssocID="{55B6582A-CE12-46F7-A745-754958CDA4E4}" presName="tx2" presStyleLbl="revTx" presStyleIdx="8" presStyleCnt="12" custScaleX="104053"/>
      <dgm:spPr/>
    </dgm:pt>
    <dgm:pt modelId="{F0B7A98D-4506-4202-87F2-0EE9736C5C99}" type="pres">
      <dgm:prSet presAssocID="{55B6582A-CE12-46F7-A745-754958CDA4E4}" presName="vert2" presStyleCnt="0"/>
      <dgm:spPr/>
    </dgm:pt>
    <dgm:pt modelId="{AE6AB01A-A87D-4079-B63C-79201993DB46}" type="pres">
      <dgm:prSet presAssocID="{55B6582A-CE12-46F7-A745-754958CDA4E4}" presName="thinLine2b" presStyleLbl="callout" presStyleIdx="6" presStyleCnt="9"/>
      <dgm:spPr/>
    </dgm:pt>
    <dgm:pt modelId="{18E81F34-ECA4-435E-92B8-6F43557315B0}" type="pres">
      <dgm:prSet presAssocID="{55B6582A-CE12-46F7-A745-754958CDA4E4}" presName="vertSpace2b" presStyleCnt="0"/>
      <dgm:spPr/>
    </dgm:pt>
    <dgm:pt modelId="{4F8175BB-8E19-4E51-A616-DED3BEDCD3F1}" type="pres">
      <dgm:prSet presAssocID="{D4FF8BD2-7FF7-42FA-BDA2-F621343D9788}" presName="thickLine" presStyleLbl="alignNode1" presStyleIdx="2" presStyleCnt="3"/>
      <dgm:spPr/>
    </dgm:pt>
    <dgm:pt modelId="{9EB8223B-E6A1-4B17-B87B-FF2A71D7452C}" type="pres">
      <dgm:prSet presAssocID="{D4FF8BD2-7FF7-42FA-BDA2-F621343D9788}" presName="horz1" presStyleCnt="0"/>
      <dgm:spPr/>
    </dgm:pt>
    <dgm:pt modelId="{CED2B445-0668-4BBA-B58F-0FC735FEA2A5}" type="pres">
      <dgm:prSet presAssocID="{D4FF8BD2-7FF7-42FA-BDA2-F621343D9788}" presName="tx1" presStyleLbl="revTx" presStyleIdx="9" presStyleCnt="12" custScaleX="123250"/>
      <dgm:spPr/>
    </dgm:pt>
    <dgm:pt modelId="{A22D1319-1806-487D-866D-A630A6DEE720}" type="pres">
      <dgm:prSet presAssocID="{D4FF8BD2-7FF7-42FA-BDA2-F621343D9788}" presName="vert1" presStyleCnt="0"/>
      <dgm:spPr/>
    </dgm:pt>
    <dgm:pt modelId="{7A2D5043-C529-48BB-8F90-AB13782D40A0}" type="pres">
      <dgm:prSet presAssocID="{CD616F8E-91E2-474F-9EFF-399783875D91}" presName="vertSpace2a" presStyleCnt="0"/>
      <dgm:spPr/>
    </dgm:pt>
    <dgm:pt modelId="{27CEEE74-BE42-4713-8FA6-C7ABD60400AA}" type="pres">
      <dgm:prSet presAssocID="{CD616F8E-91E2-474F-9EFF-399783875D91}" presName="horz2" presStyleCnt="0"/>
      <dgm:spPr/>
    </dgm:pt>
    <dgm:pt modelId="{BAE7D471-640F-4B3B-8366-A462BF39516C}" type="pres">
      <dgm:prSet presAssocID="{CD616F8E-91E2-474F-9EFF-399783875D91}" presName="horzSpace2" presStyleCnt="0"/>
      <dgm:spPr/>
    </dgm:pt>
    <dgm:pt modelId="{F29A6313-3139-496B-AC66-28EC208B4829}" type="pres">
      <dgm:prSet presAssocID="{CD616F8E-91E2-474F-9EFF-399783875D91}" presName="tx2" presStyleLbl="revTx" presStyleIdx="10" presStyleCnt="12"/>
      <dgm:spPr/>
    </dgm:pt>
    <dgm:pt modelId="{DA70FB70-A041-475B-A7D9-6EC00AB62F36}" type="pres">
      <dgm:prSet presAssocID="{CD616F8E-91E2-474F-9EFF-399783875D91}" presName="vert2" presStyleCnt="0"/>
      <dgm:spPr/>
    </dgm:pt>
    <dgm:pt modelId="{F33F5C08-2647-4CE7-93D0-4E1415EA0E3C}" type="pres">
      <dgm:prSet presAssocID="{CD616F8E-91E2-474F-9EFF-399783875D91}" presName="thinLine2b" presStyleLbl="callout" presStyleIdx="7" presStyleCnt="9"/>
      <dgm:spPr/>
    </dgm:pt>
    <dgm:pt modelId="{53B0CDA7-1244-44B0-A0E0-1C09C6E8FDBE}" type="pres">
      <dgm:prSet presAssocID="{CD616F8E-91E2-474F-9EFF-399783875D91}" presName="vertSpace2b" presStyleCnt="0"/>
      <dgm:spPr/>
    </dgm:pt>
    <dgm:pt modelId="{29143218-668F-4762-BC7E-B33773C1B350}" type="pres">
      <dgm:prSet presAssocID="{0C9AD93C-2087-402C-A254-45741CAF62E6}" presName="horz2" presStyleCnt="0"/>
      <dgm:spPr/>
    </dgm:pt>
    <dgm:pt modelId="{9F42634B-8BA6-4657-9240-D0D9528C1B1F}" type="pres">
      <dgm:prSet presAssocID="{0C9AD93C-2087-402C-A254-45741CAF62E6}" presName="horzSpace2" presStyleCnt="0"/>
      <dgm:spPr/>
    </dgm:pt>
    <dgm:pt modelId="{F5FF2934-DC83-4B32-8D79-005AF76FD865}" type="pres">
      <dgm:prSet presAssocID="{0C9AD93C-2087-402C-A254-45741CAF62E6}" presName="tx2" presStyleLbl="revTx" presStyleIdx="11" presStyleCnt="12"/>
      <dgm:spPr/>
    </dgm:pt>
    <dgm:pt modelId="{1E927710-023A-4696-8E90-86D00E5D41FD}" type="pres">
      <dgm:prSet presAssocID="{0C9AD93C-2087-402C-A254-45741CAF62E6}" presName="vert2" presStyleCnt="0"/>
      <dgm:spPr/>
    </dgm:pt>
    <dgm:pt modelId="{71B67B98-7B4F-465E-8332-8F21CAE173A9}" type="pres">
      <dgm:prSet presAssocID="{0C9AD93C-2087-402C-A254-45741CAF62E6}" presName="thinLine2b" presStyleLbl="callout" presStyleIdx="8" presStyleCnt="9"/>
      <dgm:spPr/>
    </dgm:pt>
    <dgm:pt modelId="{D31DCCD6-6716-4F54-B651-632EB89B8891}" type="pres">
      <dgm:prSet presAssocID="{0C9AD93C-2087-402C-A254-45741CAF62E6}" presName="vertSpace2b" presStyleCnt="0"/>
      <dgm:spPr/>
    </dgm:pt>
  </dgm:ptLst>
  <dgm:cxnLst>
    <dgm:cxn modelId="{244FB83D-547D-4363-8C74-B34F76713840}" type="presOf" srcId="{CD616F8E-91E2-474F-9EFF-399783875D91}" destId="{F29A6313-3139-496B-AC66-28EC208B4829}" srcOrd="0" destOrd="0" presId="urn:microsoft.com/office/officeart/2008/layout/LinedList"/>
    <dgm:cxn modelId="{14B70E3F-FCC4-4B22-A918-2FDD93BB8F5D}" type="presOf" srcId="{0C9AD93C-2087-402C-A254-45741CAF62E6}" destId="{F5FF2934-DC83-4B32-8D79-005AF76FD865}" srcOrd="0" destOrd="0" presId="urn:microsoft.com/office/officeart/2008/layout/LinedList"/>
    <dgm:cxn modelId="{8DB28B5D-49FF-491C-AE7B-48798BB72853}" type="presOf" srcId="{D4FF8BD2-7FF7-42FA-BDA2-F621343D9788}" destId="{CED2B445-0668-4BBA-B58F-0FC735FEA2A5}" srcOrd="0" destOrd="0" presId="urn:microsoft.com/office/officeart/2008/layout/LinedList"/>
    <dgm:cxn modelId="{467AEB5D-2322-444A-B729-EA268A330A6F}" srcId="{C61D0D3B-06E4-495F-9FFC-BD5D732DDDF8}" destId="{D4FF8BD2-7FF7-42FA-BDA2-F621343D9788}" srcOrd="2" destOrd="0" parTransId="{416B4352-FBEB-4646-A29C-BB37439983AE}" sibTransId="{4160B0AC-9806-4A1E-A2F7-3C94B09BBD59}"/>
    <dgm:cxn modelId="{EC9C1145-E9B6-401D-9817-1549ED833B68}" type="presOf" srcId="{DE769FBE-7E1B-4C90-BD6F-9D1E6C20FDCA}" destId="{6C769B55-193C-4672-99EA-5060711F63F3}" srcOrd="0" destOrd="0" presId="urn:microsoft.com/office/officeart/2008/layout/LinedList"/>
    <dgm:cxn modelId="{724D0C4E-CD9F-4489-A068-5CED7271B9D1}" type="presOf" srcId="{6803DC8A-F086-4F77-9556-C816EA8DEEE7}" destId="{4DE00BEA-43AC-4714-BFA7-66958354974A}" srcOrd="0" destOrd="0" presId="urn:microsoft.com/office/officeart/2008/layout/LinedList"/>
    <dgm:cxn modelId="{13393950-457C-4E0B-898B-7DF6B7137316}" type="presOf" srcId="{5CCF0EE4-52C6-4AFB-91AD-CCA73FA82F23}" destId="{3D2646E6-F435-4FD8-B42E-BB4D9B427204}" srcOrd="0" destOrd="0" presId="urn:microsoft.com/office/officeart/2008/layout/LinedList"/>
    <dgm:cxn modelId="{AEC89954-ECA3-469B-A6E3-F54317486794}" type="presOf" srcId="{D91F1F2B-6B72-4A1F-A212-4DF8655FA083}" destId="{4BCE8A5F-7122-43D2-8EB7-FC1F5E2F8E1E}" srcOrd="0" destOrd="0" presId="urn:microsoft.com/office/officeart/2008/layout/LinedList"/>
    <dgm:cxn modelId="{C9F9F676-455E-4A8C-978D-9FD65A084686}" srcId="{B532B90E-3B1F-4FBA-9817-9EF71C8108F8}" destId="{5CCF0EE4-52C6-4AFB-91AD-CCA73FA82F23}" srcOrd="2" destOrd="0" parTransId="{EAAD6AEF-B89F-45F3-BA68-50A9F8660E54}" sibTransId="{F66BA532-C598-495D-A3B7-A2DB9DCFD2F8}"/>
    <dgm:cxn modelId="{365C7257-532B-48A8-94A9-BD0ED1E0E667}" srcId="{C61D0D3B-06E4-495F-9FFC-BD5D732DDDF8}" destId="{B532B90E-3B1F-4FBA-9817-9EF71C8108F8}" srcOrd="0" destOrd="0" parTransId="{4AA6420B-3231-40FB-B9B0-160AB13DADDD}" sibTransId="{0525A559-4EB3-4549-B6B3-E49B04AA86DA}"/>
    <dgm:cxn modelId="{E1A5FE79-5DCC-4CA2-9DB1-284D497BB7FE}" srcId="{B532B90E-3B1F-4FBA-9817-9EF71C8108F8}" destId="{8591F829-43B8-4B24-A8DC-3707F2B39691}" srcOrd="0" destOrd="0" parTransId="{5B17A4F5-D5FD-42E6-8602-82716B722060}" sibTransId="{4E856D93-C059-4637-9828-94DD76670482}"/>
    <dgm:cxn modelId="{6D76327D-C087-4E6E-917F-E3D6373D76FE}" type="presOf" srcId="{55B6582A-CE12-46F7-A745-754958CDA4E4}" destId="{52488F67-8BCF-4D1D-9959-E275752CFA7B}" srcOrd="0" destOrd="0" presId="urn:microsoft.com/office/officeart/2008/layout/LinedList"/>
    <dgm:cxn modelId="{3F41CD92-C875-46FD-AF06-08A4051BC000}" srcId="{C61D0D3B-06E4-495F-9FFC-BD5D732DDDF8}" destId="{DE769FBE-7E1B-4C90-BD6F-9D1E6C20FDCA}" srcOrd="1" destOrd="0" parTransId="{0A8468FD-B835-434D-827B-49CF414A0F51}" sibTransId="{2B6072F2-57EE-4B24-B065-1EE093AF0031}"/>
    <dgm:cxn modelId="{DF92D392-A4BE-42AE-A4DF-281F925B90EC}" srcId="{DE769FBE-7E1B-4C90-BD6F-9D1E6C20FDCA}" destId="{55B6582A-CE12-46F7-A745-754958CDA4E4}" srcOrd="1" destOrd="0" parTransId="{4744FD92-0C72-4912-ADA2-B25E565569AB}" sibTransId="{66332FB9-833B-4765-95E1-C6704EC701E8}"/>
    <dgm:cxn modelId="{91B26AA7-6A3F-4762-9D1B-970214A446FE}" type="presOf" srcId="{B532B90E-3B1F-4FBA-9817-9EF71C8108F8}" destId="{9F0AC333-DE4C-4D21-B3B8-30977EB377E0}" srcOrd="0" destOrd="0" presId="urn:microsoft.com/office/officeart/2008/layout/LinedList"/>
    <dgm:cxn modelId="{E2031BA8-0E0C-4C2A-B0CA-98FEFF4CBE7D}" srcId="{D4FF8BD2-7FF7-42FA-BDA2-F621343D9788}" destId="{0C9AD93C-2087-402C-A254-45741CAF62E6}" srcOrd="1" destOrd="0" parTransId="{69E65A4F-50A2-464F-889A-0043C9EF2C21}" sibTransId="{1E6C1177-2366-4C58-B239-2A4F511AD573}"/>
    <dgm:cxn modelId="{E0432FBA-F09B-44C4-9FC6-BE5FB6E3BB72}" type="presOf" srcId="{D882C575-FFA5-46A6-A81A-3DCAE40ACF8D}" destId="{C6DC135B-0E3B-4DF1-A5B0-BE5249552F24}" srcOrd="0" destOrd="0" presId="urn:microsoft.com/office/officeart/2008/layout/LinedList"/>
    <dgm:cxn modelId="{0B1964BA-A5FC-471B-A31B-85210B5C26FD}" srcId="{D4FF8BD2-7FF7-42FA-BDA2-F621343D9788}" destId="{CD616F8E-91E2-474F-9EFF-399783875D91}" srcOrd="0" destOrd="0" parTransId="{0FE1790F-05A9-4198-B3BA-CEC9E55C634C}" sibTransId="{D62AF883-9D1C-4F17-A307-84E90F340350}"/>
    <dgm:cxn modelId="{334C9FCA-C87A-4FF8-8F3D-D6BC058A173B}" srcId="{DE769FBE-7E1B-4C90-BD6F-9D1E6C20FDCA}" destId="{D882C575-FFA5-46A6-A81A-3DCAE40ACF8D}" srcOrd="0" destOrd="0" parTransId="{C46D1E4D-B89B-457B-AE2E-8E850E271535}" sibTransId="{AC21C6A6-0443-4BC2-B041-3107EB5E9A4B}"/>
    <dgm:cxn modelId="{9D88E1CA-755A-476B-BEA3-51FFE795735E}" type="presOf" srcId="{88C8EF50-F64D-48AA-809D-1A9FF3764E92}" destId="{EB252BFC-07CB-46A4-9B68-89A525EFECAB}" srcOrd="0" destOrd="0" presId="urn:microsoft.com/office/officeart/2008/layout/LinedList"/>
    <dgm:cxn modelId="{FA000CCE-3F4D-4EE3-B6C4-65C5AAEB8917}" type="presOf" srcId="{C61D0D3B-06E4-495F-9FFC-BD5D732DDDF8}" destId="{A81AF23C-585D-4D5B-A2AF-BC5393DF5364}" srcOrd="0" destOrd="0" presId="urn:microsoft.com/office/officeart/2008/layout/LinedList"/>
    <dgm:cxn modelId="{599200D9-FAB7-422B-A4C5-FFD7DC75C287}" type="presOf" srcId="{8591F829-43B8-4B24-A8DC-3707F2B39691}" destId="{376AAB3B-F679-42FE-9F8A-7F8443B8D712}" srcOrd="0" destOrd="0" presId="urn:microsoft.com/office/officeart/2008/layout/LinedList"/>
    <dgm:cxn modelId="{BA04ACDB-1E30-487B-9080-CD3D429822D4}" srcId="{B532B90E-3B1F-4FBA-9817-9EF71C8108F8}" destId="{D91F1F2B-6B72-4A1F-A212-4DF8655FA083}" srcOrd="3" destOrd="0" parTransId="{E0099F6D-0963-436D-BEF3-E0275E03FAF3}" sibTransId="{7DC7AC9C-47CA-4605-B6FD-E80202CA3D1D}"/>
    <dgm:cxn modelId="{412BB2EC-D0DC-421F-A83F-06EC3BD5E6B1}" srcId="{B532B90E-3B1F-4FBA-9817-9EF71C8108F8}" destId="{88C8EF50-F64D-48AA-809D-1A9FF3764E92}" srcOrd="4" destOrd="0" parTransId="{8E295BEA-556C-438A-84F0-E304A75C826A}" sibTransId="{6D92E0FC-1DF3-4C6B-A841-14FF58C6312B}"/>
    <dgm:cxn modelId="{FF0E5EFD-42C2-448E-8A4A-E7764BCF6AF4}" srcId="{B532B90E-3B1F-4FBA-9817-9EF71C8108F8}" destId="{6803DC8A-F086-4F77-9556-C816EA8DEEE7}" srcOrd="1" destOrd="0" parTransId="{7CC7B7A6-A87E-45E5-97F2-659C8F77B750}" sibTransId="{50123FB7-0810-44E4-B454-3DE4E01A3EA9}"/>
    <dgm:cxn modelId="{7DC9AF1F-48BD-4307-856C-25657C42005B}" type="presParOf" srcId="{A81AF23C-585D-4D5B-A2AF-BC5393DF5364}" destId="{734494BD-9792-46DB-965E-0F729EEBE655}" srcOrd="0" destOrd="0" presId="urn:microsoft.com/office/officeart/2008/layout/LinedList"/>
    <dgm:cxn modelId="{7CFC80AA-6D52-428C-904D-2535A2C9D53C}" type="presParOf" srcId="{A81AF23C-585D-4D5B-A2AF-BC5393DF5364}" destId="{0B8D9555-3410-42FD-8BCD-BFF2CDA81EEC}" srcOrd="1" destOrd="0" presId="urn:microsoft.com/office/officeart/2008/layout/LinedList"/>
    <dgm:cxn modelId="{DB0B6DDE-2DC2-42DF-B924-CB76AD1EFD54}" type="presParOf" srcId="{0B8D9555-3410-42FD-8BCD-BFF2CDA81EEC}" destId="{9F0AC333-DE4C-4D21-B3B8-30977EB377E0}" srcOrd="0" destOrd="0" presId="urn:microsoft.com/office/officeart/2008/layout/LinedList"/>
    <dgm:cxn modelId="{6E12A60B-1F79-419C-89ED-86FA14263C27}" type="presParOf" srcId="{0B8D9555-3410-42FD-8BCD-BFF2CDA81EEC}" destId="{568E7875-54B3-4A60-9B43-8296A47F73FF}" srcOrd="1" destOrd="0" presId="urn:microsoft.com/office/officeart/2008/layout/LinedList"/>
    <dgm:cxn modelId="{AD761047-25FB-410F-8CA1-89176067BF9D}" type="presParOf" srcId="{568E7875-54B3-4A60-9B43-8296A47F73FF}" destId="{9C3D0865-40D2-4986-9D58-FCE34815CCFB}" srcOrd="0" destOrd="0" presId="urn:microsoft.com/office/officeart/2008/layout/LinedList"/>
    <dgm:cxn modelId="{73755743-B49C-4A75-AE53-77F819F1DDB0}" type="presParOf" srcId="{568E7875-54B3-4A60-9B43-8296A47F73FF}" destId="{CF160DE4-6FD4-46D5-978B-8715BC1DF099}" srcOrd="1" destOrd="0" presId="urn:microsoft.com/office/officeart/2008/layout/LinedList"/>
    <dgm:cxn modelId="{78AF5960-2113-4AF0-BB47-DCC97762B2B2}" type="presParOf" srcId="{CF160DE4-6FD4-46D5-978B-8715BC1DF099}" destId="{ACFD5B78-3724-403D-B9EE-AC971E06898B}" srcOrd="0" destOrd="0" presId="urn:microsoft.com/office/officeart/2008/layout/LinedList"/>
    <dgm:cxn modelId="{FB6F1C28-1B82-44F7-BF5E-5690E4F41EDC}" type="presParOf" srcId="{CF160DE4-6FD4-46D5-978B-8715BC1DF099}" destId="{376AAB3B-F679-42FE-9F8A-7F8443B8D712}" srcOrd="1" destOrd="0" presId="urn:microsoft.com/office/officeart/2008/layout/LinedList"/>
    <dgm:cxn modelId="{270E3EE8-4E1A-4E21-9C34-2DDAA04A6310}" type="presParOf" srcId="{CF160DE4-6FD4-46D5-978B-8715BC1DF099}" destId="{59DEE732-4A07-49BE-BB30-C03C9336DDC4}" srcOrd="2" destOrd="0" presId="urn:microsoft.com/office/officeart/2008/layout/LinedList"/>
    <dgm:cxn modelId="{449530AA-36AA-4E46-ABA2-8950F108ED25}" type="presParOf" srcId="{568E7875-54B3-4A60-9B43-8296A47F73FF}" destId="{F5670F21-7D96-494E-A4C2-5B25FD62A90B}" srcOrd="2" destOrd="0" presId="urn:microsoft.com/office/officeart/2008/layout/LinedList"/>
    <dgm:cxn modelId="{AAFFA0F2-8219-48C3-9B84-7087B61E5997}" type="presParOf" srcId="{568E7875-54B3-4A60-9B43-8296A47F73FF}" destId="{1C74F293-D34F-4FE2-8B04-0BF83A56E7ED}" srcOrd="3" destOrd="0" presId="urn:microsoft.com/office/officeart/2008/layout/LinedList"/>
    <dgm:cxn modelId="{53C5C837-6475-413A-866C-A02C90C355CB}" type="presParOf" srcId="{568E7875-54B3-4A60-9B43-8296A47F73FF}" destId="{58A3F703-4CBC-4D34-A94A-D3B75F64E300}" srcOrd="4" destOrd="0" presId="urn:microsoft.com/office/officeart/2008/layout/LinedList"/>
    <dgm:cxn modelId="{19170550-55E8-4876-B738-7939043A4F2F}" type="presParOf" srcId="{58A3F703-4CBC-4D34-A94A-D3B75F64E300}" destId="{54C58380-8532-4DE1-9386-DD463EE48A7B}" srcOrd="0" destOrd="0" presId="urn:microsoft.com/office/officeart/2008/layout/LinedList"/>
    <dgm:cxn modelId="{DBCDA01E-B7DA-4D97-A363-00FB89DCEE0A}" type="presParOf" srcId="{58A3F703-4CBC-4D34-A94A-D3B75F64E300}" destId="{4DE00BEA-43AC-4714-BFA7-66958354974A}" srcOrd="1" destOrd="0" presId="urn:microsoft.com/office/officeart/2008/layout/LinedList"/>
    <dgm:cxn modelId="{EBFCE850-A215-4F57-84D4-56F6D76D1E1E}" type="presParOf" srcId="{58A3F703-4CBC-4D34-A94A-D3B75F64E300}" destId="{8239701D-18F9-46FE-A5A7-5C47D261A7E5}" srcOrd="2" destOrd="0" presId="urn:microsoft.com/office/officeart/2008/layout/LinedList"/>
    <dgm:cxn modelId="{E4ABC712-92F8-44EF-BD09-B7C1D3B8DC38}" type="presParOf" srcId="{568E7875-54B3-4A60-9B43-8296A47F73FF}" destId="{018AE0C0-B172-4D7C-B30F-4E35B541CFCB}" srcOrd="5" destOrd="0" presId="urn:microsoft.com/office/officeart/2008/layout/LinedList"/>
    <dgm:cxn modelId="{6FF2070C-82F3-4959-8CE5-195ADD0CA082}" type="presParOf" srcId="{568E7875-54B3-4A60-9B43-8296A47F73FF}" destId="{25D4F596-1261-45F6-A9FB-16BEE0ADB2C2}" srcOrd="6" destOrd="0" presId="urn:microsoft.com/office/officeart/2008/layout/LinedList"/>
    <dgm:cxn modelId="{FEAAF176-4E67-436C-9819-363201C3E5D2}" type="presParOf" srcId="{568E7875-54B3-4A60-9B43-8296A47F73FF}" destId="{C9A7D125-9432-4172-B999-5C77E391BDB9}" srcOrd="7" destOrd="0" presId="urn:microsoft.com/office/officeart/2008/layout/LinedList"/>
    <dgm:cxn modelId="{7CBD0BE7-7B3D-4CA8-A4B8-F041C0711BAC}" type="presParOf" srcId="{C9A7D125-9432-4172-B999-5C77E391BDB9}" destId="{7B5FC15C-67F4-468C-9335-BAF9D6816C14}" srcOrd="0" destOrd="0" presId="urn:microsoft.com/office/officeart/2008/layout/LinedList"/>
    <dgm:cxn modelId="{DA3165CC-ACEE-44A7-B730-328D6B8845B3}" type="presParOf" srcId="{C9A7D125-9432-4172-B999-5C77E391BDB9}" destId="{3D2646E6-F435-4FD8-B42E-BB4D9B427204}" srcOrd="1" destOrd="0" presId="urn:microsoft.com/office/officeart/2008/layout/LinedList"/>
    <dgm:cxn modelId="{AF3BF17C-B42A-4CED-8F62-1D4103EFD5CA}" type="presParOf" srcId="{C9A7D125-9432-4172-B999-5C77E391BDB9}" destId="{6B57A364-B585-45E1-8DF2-DBF05BF607FA}" srcOrd="2" destOrd="0" presId="urn:microsoft.com/office/officeart/2008/layout/LinedList"/>
    <dgm:cxn modelId="{0D165625-6E9E-4C70-8934-A1EF0E454400}" type="presParOf" srcId="{568E7875-54B3-4A60-9B43-8296A47F73FF}" destId="{5DC716C5-4D4E-4A0E-8DE3-681CB4A7C554}" srcOrd="8" destOrd="0" presId="urn:microsoft.com/office/officeart/2008/layout/LinedList"/>
    <dgm:cxn modelId="{AC746CB9-E6F1-4F8A-9761-89207E22B505}" type="presParOf" srcId="{568E7875-54B3-4A60-9B43-8296A47F73FF}" destId="{9C338900-DE4B-4499-AC29-659F7F8CE2AE}" srcOrd="9" destOrd="0" presId="urn:microsoft.com/office/officeart/2008/layout/LinedList"/>
    <dgm:cxn modelId="{A688C699-0C2C-43E7-84CD-E1176A3DECF5}" type="presParOf" srcId="{568E7875-54B3-4A60-9B43-8296A47F73FF}" destId="{EA2DF352-CB8F-4E18-B593-88FC3227C525}" srcOrd="10" destOrd="0" presId="urn:microsoft.com/office/officeart/2008/layout/LinedList"/>
    <dgm:cxn modelId="{7086B43A-5414-469F-AA1A-015221A2930F}" type="presParOf" srcId="{EA2DF352-CB8F-4E18-B593-88FC3227C525}" destId="{86A324F4-C33C-40CA-BE4C-2690B82D2E8C}" srcOrd="0" destOrd="0" presId="urn:microsoft.com/office/officeart/2008/layout/LinedList"/>
    <dgm:cxn modelId="{49CBBE42-1B37-41E5-A9A3-ADEEB147C4F6}" type="presParOf" srcId="{EA2DF352-CB8F-4E18-B593-88FC3227C525}" destId="{4BCE8A5F-7122-43D2-8EB7-FC1F5E2F8E1E}" srcOrd="1" destOrd="0" presId="urn:microsoft.com/office/officeart/2008/layout/LinedList"/>
    <dgm:cxn modelId="{18F8F662-E638-4CCA-9B37-D970C3B7008A}" type="presParOf" srcId="{EA2DF352-CB8F-4E18-B593-88FC3227C525}" destId="{D87B8F21-E8A0-4D9B-9FA2-DE27BDAE0F1C}" srcOrd="2" destOrd="0" presId="urn:microsoft.com/office/officeart/2008/layout/LinedList"/>
    <dgm:cxn modelId="{605F2671-EB43-466C-A827-17F93470A91B}" type="presParOf" srcId="{568E7875-54B3-4A60-9B43-8296A47F73FF}" destId="{29B7B7F9-7F7E-40D8-8DA8-4A6D50083AB4}" srcOrd="11" destOrd="0" presId="urn:microsoft.com/office/officeart/2008/layout/LinedList"/>
    <dgm:cxn modelId="{6E9CD5D9-3F16-41C8-81D3-070C5C0C321C}" type="presParOf" srcId="{568E7875-54B3-4A60-9B43-8296A47F73FF}" destId="{82218BFB-00E6-4C76-B900-375C1AAD7B62}" srcOrd="12" destOrd="0" presId="urn:microsoft.com/office/officeart/2008/layout/LinedList"/>
    <dgm:cxn modelId="{F6296527-E970-424E-8E69-31C43671A40E}" type="presParOf" srcId="{568E7875-54B3-4A60-9B43-8296A47F73FF}" destId="{3957D7E9-4184-4A8E-9C5D-E7E3AE9CA8AD}" srcOrd="13" destOrd="0" presId="urn:microsoft.com/office/officeart/2008/layout/LinedList"/>
    <dgm:cxn modelId="{2562CBE4-CCE8-4CB6-A433-926E8423CB38}" type="presParOf" srcId="{3957D7E9-4184-4A8E-9C5D-E7E3AE9CA8AD}" destId="{A728B776-90DF-4A03-8240-AAEC6A375626}" srcOrd="0" destOrd="0" presId="urn:microsoft.com/office/officeart/2008/layout/LinedList"/>
    <dgm:cxn modelId="{297737B4-D2A6-4FB2-BA08-BB8687005075}" type="presParOf" srcId="{3957D7E9-4184-4A8E-9C5D-E7E3AE9CA8AD}" destId="{EB252BFC-07CB-46A4-9B68-89A525EFECAB}" srcOrd="1" destOrd="0" presId="urn:microsoft.com/office/officeart/2008/layout/LinedList"/>
    <dgm:cxn modelId="{5DB25E51-D8DA-4186-95F4-D07FDEBFC977}" type="presParOf" srcId="{3957D7E9-4184-4A8E-9C5D-E7E3AE9CA8AD}" destId="{5B2FAAD1-D169-477B-A251-8F36424DACD3}" srcOrd="2" destOrd="0" presId="urn:microsoft.com/office/officeart/2008/layout/LinedList"/>
    <dgm:cxn modelId="{1FC1BF69-4234-4EFF-9F86-7CBD39108FBA}" type="presParOf" srcId="{568E7875-54B3-4A60-9B43-8296A47F73FF}" destId="{70BCC90C-4875-4144-98E4-E7D9F74E04A6}" srcOrd="14" destOrd="0" presId="urn:microsoft.com/office/officeart/2008/layout/LinedList"/>
    <dgm:cxn modelId="{B6637707-A198-49C3-9AE4-BE1A4E924618}" type="presParOf" srcId="{568E7875-54B3-4A60-9B43-8296A47F73FF}" destId="{E897FDF5-3D9B-49FF-9B6E-EC7AFC369D3F}" srcOrd="15" destOrd="0" presId="urn:microsoft.com/office/officeart/2008/layout/LinedList"/>
    <dgm:cxn modelId="{789CD824-F323-44A6-B67E-CBD8DA1C42F0}" type="presParOf" srcId="{A81AF23C-585D-4D5B-A2AF-BC5393DF5364}" destId="{40898D34-49B4-46ED-B3DB-22B6E28C29CD}" srcOrd="2" destOrd="0" presId="urn:microsoft.com/office/officeart/2008/layout/LinedList"/>
    <dgm:cxn modelId="{0572BB41-02A4-4A17-A328-2016A9068507}" type="presParOf" srcId="{A81AF23C-585D-4D5B-A2AF-BC5393DF5364}" destId="{58BF7069-3D3E-494B-9BAF-9CB024A22D47}" srcOrd="3" destOrd="0" presId="urn:microsoft.com/office/officeart/2008/layout/LinedList"/>
    <dgm:cxn modelId="{1E201D6D-13A0-4AE8-8964-54AAA2D77CC8}" type="presParOf" srcId="{58BF7069-3D3E-494B-9BAF-9CB024A22D47}" destId="{6C769B55-193C-4672-99EA-5060711F63F3}" srcOrd="0" destOrd="0" presId="urn:microsoft.com/office/officeart/2008/layout/LinedList"/>
    <dgm:cxn modelId="{D7AF3B3B-CA16-44EC-9B4B-2DF406820EFD}" type="presParOf" srcId="{58BF7069-3D3E-494B-9BAF-9CB024A22D47}" destId="{C4907C8F-5465-47E7-9303-AB8C465A949D}" srcOrd="1" destOrd="0" presId="urn:microsoft.com/office/officeart/2008/layout/LinedList"/>
    <dgm:cxn modelId="{59C5F9E6-0A04-4063-9C7C-6C00A004A7C4}" type="presParOf" srcId="{C4907C8F-5465-47E7-9303-AB8C465A949D}" destId="{4795C5F7-239D-4855-9B58-1D9557F81E6B}" srcOrd="0" destOrd="0" presId="urn:microsoft.com/office/officeart/2008/layout/LinedList"/>
    <dgm:cxn modelId="{F4F6D3A5-AE7D-4687-9D50-F73F1EC8350F}" type="presParOf" srcId="{C4907C8F-5465-47E7-9303-AB8C465A949D}" destId="{D81E25AF-C844-434C-B7D5-5E51D48C0554}" srcOrd="1" destOrd="0" presId="urn:microsoft.com/office/officeart/2008/layout/LinedList"/>
    <dgm:cxn modelId="{728B587C-E511-49D0-8B00-F1F177EC0E6E}" type="presParOf" srcId="{D81E25AF-C844-434C-B7D5-5E51D48C0554}" destId="{6D443170-8965-4BDF-8537-7A6F712A113C}" srcOrd="0" destOrd="0" presId="urn:microsoft.com/office/officeart/2008/layout/LinedList"/>
    <dgm:cxn modelId="{613E0941-8D3D-49E8-BD48-9A6E8DE734BD}" type="presParOf" srcId="{D81E25AF-C844-434C-B7D5-5E51D48C0554}" destId="{C6DC135B-0E3B-4DF1-A5B0-BE5249552F24}" srcOrd="1" destOrd="0" presId="urn:microsoft.com/office/officeart/2008/layout/LinedList"/>
    <dgm:cxn modelId="{FE3BE95D-7303-44E6-9057-DB7ADAEEE1CA}" type="presParOf" srcId="{D81E25AF-C844-434C-B7D5-5E51D48C0554}" destId="{21BD9823-F761-4875-BA36-22DEE7A13466}" srcOrd="2" destOrd="0" presId="urn:microsoft.com/office/officeart/2008/layout/LinedList"/>
    <dgm:cxn modelId="{B6FD912A-ED19-425C-BD76-1C827F665D67}" type="presParOf" srcId="{C4907C8F-5465-47E7-9303-AB8C465A949D}" destId="{85EF33E9-24F1-4D60-AA62-7125FB1D69B7}" srcOrd="2" destOrd="0" presId="urn:microsoft.com/office/officeart/2008/layout/LinedList"/>
    <dgm:cxn modelId="{2703F2CA-A9B8-45C5-89A9-BE1D7A12C4DA}" type="presParOf" srcId="{C4907C8F-5465-47E7-9303-AB8C465A949D}" destId="{B937900C-004C-48F8-9C8F-521EF44982CE}" srcOrd="3" destOrd="0" presId="urn:microsoft.com/office/officeart/2008/layout/LinedList"/>
    <dgm:cxn modelId="{D05CBCB7-9047-479E-96DF-8DFFAC849DD1}" type="presParOf" srcId="{C4907C8F-5465-47E7-9303-AB8C465A949D}" destId="{252779EF-D498-427F-9828-CB1693549B10}" srcOrd="4" destOrd="0" presId="urn:microsoft.com/office/officeart/2008/layout/LinedList"/>
    <dgm:cxn modelId="{EFB9725F-ECA3-4665-ABA9-2863E2C331B0}" type="presParOf" srcId="{252779EF-D498-427F-9828-CB1693549B10}" destId="{ADBB38C4-DD5F-4891-90D4-FB9D541D1682}" srcOrd="0" destOrd="0" presId="urn:microsoft.com/office/officeart/2008/layout/LinedList"/>
    <dgm:cxn modelId="{F91133C5-EDEE-4FF9-B8EE-B255ED0D4DC2}" type="presParOf" srcId="{252779EF-D498-427F-9828-CB1693549B10}" destId="{52488F67-8BCF-4D1D-9959-E275752CFA7B}" srcOrd="1" destOrd="0" presId="urn:microsoft.com/office/officeart/2008/layout/LinedList"/>
    <dgm:cxn modelId="{BC0A179F-D9CD-4395-B642-451BE52742C2}" type="presParOf" srcId="{252779EF-D498-427F-9828-CB1693549B10}" destId="{F0B7A98D-4506-4202-87F2-0EE9736C5C99}" srcOrd="2" destOrd="0" presId="urn:microsoft.com/office/officeart/2008/layout/LinedList"/>
    <dgm:cxn modelId="{23A8C50C-32C0-4DF1-8015-30C0E614DA3C}" type="presParOf" srcId="{C4907C8F-5465-47E7-9303-AB8C465A949D}" destId="{AE6AB01A-A87D-4079-B63C-79201993DB46}" srcOrd="5" destOrd="0" presId="urn:microsoft.com/office/officeart/2008/layout/LinedList"/>
    <dgm:cxn modelId="{FFAEDEDA-CE79-46A3-B075-2E082C0BF5FB}" type="presParOf" srcId="{C4907C8F-5465-47E7-9303-AB8C465A949D}" destId="{18E81F34-ECA4-435E-92B8-6F43557315B0}" srcOrd="6" destOrd="0" presId="urn:microsoft.com/office/officeart/2008/layout/LinedList"/>
    <dgm:cxn modelId="{0BFB6C2D-3E8F-41FB-B544-E5B5190E46E2}" type="presParOf" srcId="{A81AF23C-585D-4D5B-A2AF-BC5393DF5364}" destId="{4F8175BB-8E19-4E51-A616-DED3BEDCD3F1}" srcOrd="4" destOrd="0" presId="urn:microsoft.com/office/officeart/2008/layout/LinedList"/>
    <dgm:cxn modelId="{1F87AA97-B7D3-4208-B505-86157228A030}" type="presParOf" srcId="{A81AF23C-585D-4D5B-A2AF-BC5393DF5364}" destId="{9EB8223B-E6A1-4B17-B87B-FF2A71D7452C}" srcOrd="5" destOrd="0" presId="urn:microsoft.com/office/officeart/2008/layout/LinedList"/>
    <dgm:cxn modelId="{E5071E70-B8D5-4172-A3AC-BF5658553220}" type="presParOf" srcId="{9EB8223B-E6A1-4B17-B87B-FF2A71D7452C}" destId="{CED2B445-0668-4BBA-B58F-0FC735FEA2A5}" srcOrd="0" destOrd="0" presId="urn:microsoft.com/office/officeart/2008/layout/LinedList"/>
    <dgm:cxn modelId="{5461C908-0E77-4F13-8951-9A694B31F170}" type="presParOf" srcId="{9EB8223B-E6A1-4B17-B87B-FF2A71D7452C}" destId="{A22D1319-1806-487D-866D-A630A6DEE720}" srcOrd="1" destOrd="0" presId="urn:microsoft.com/office/officeart/2008/layout/LinedList"/>
    <dgm:cxn modelId="{4233C41A-E6E5-4C75-8544-277E39098E8C}" type="presParOf" srcId="{A22D1319-1806-487D-866D-A630A6DEE720}" destId="{7A2D5043-C529-48BB-8F90-AB13782D40A0}" srcOrd="0" destOrd="0" presId="urn:microsoft.com/office/officeart/2008/layout/LinedList"/>
    <dgm:cxn modelId="{AE7784F0-12FC-4817-850B-0DE301ABA622}" type="presParOf" srcId="{A22D1319-1806-487D-866D-A630A6DEE720}" destId="{27CEEE74-BE42-4713-8FA6-C7ABD60400AA}" srcOrd="1" destOrd="0" presId="urn:microsoft.com/office/officeart/2008/layout/LinedList"/>
    <dgm:cxn modelId="{E4500B79-A782-4F85-85B0-338BF1D2811B}" type="presParOf" srcId="{27CEEE74-BE42-4713-8FA6-C7ABD60400AA}" destId="{BAE7D471-640F-4B3B-8366-A462BF39516C}" srcOrd="0" destOrd="0" presId="urn:microsoft.com/office/officeart/2008/layout/LinedList"/>
    <dgm:cxn modelId="{A5B1B7F5-F54D-4010-869C-4CD0C824D2C3}" type="presParOf" srcId="{27CEEE74-BE42-4713-8FA6-C7ABD60400AA}" destId="{F29A6313-3139-496B-AC66-28EC208B4829}" srcOrd="1" destOrd="0" presId="urn:microsoft.com/office/officeart/2008/layout/LinedList"/>
    <dgm:cxn modelId="{E4649DFF-6E25-47AD-8B89-93F83925A918}" type="presParOf" srcId="{27CEEE74-BE42-4713-8FA6-C7ABD60400AA}" destId="{DA70FB70-A041-475B-A7D9-6EC00AB62F36}" srcOrd="2" destOrd="0" presId="urn:microsoft.com/office/officeart/2008/layout/LinedList"/>
    <dgm:cxn modelId="{4EF9EB35-201B-473D-AC21-B3F8C10E79AA}" type="presParOf" srcId="{A22D1319-1806-487D-866D-A630A6DEE720}" destId="{F33F5C08-2647-4CE7-93D0-4E1415EA0E3C}" srcOrd="2" destOrd="0" presId="urn:microsoft.com/office/officeart/2008/layout/LinedList"/>
    <dgm:cxn modelId="{18F3A5DD-BAAA-4093-B8BB-639F7E39D4CB}" type="presParOf" srcId="{A22D1319-1806-487D-866D-A630A6DEE720}" destId="{53B0CDA7-1244-44B0-A0E0-1C09C6E8FDBE}" srcOrd="3" destOrd="0" presId="urn:microsoft.com/office/officeart/2008/layout/LinedList"/>
    <dgm:cxn modelId="{DE082E70-7E01-477D-9230-E4736FC32F93}" type="presParOf" srcId="{A22D1319-1806-487D-866D-A630A6DEE720}" destId="{29143218-668F-4762-BC7E-B33773C1B350}" srcOrd="4" destOrd="0" presId="urn:microsoft.com/office/officeart/2008/layout/LinedList"/>
    <dgm:cxn modelId="{38A6DB1A-4F5C-4386-904B-D6DF96C05106}" type="presParOf" srcId="{29143218-668F-4762-BC7E-B33773C1B350}" destId="{9F42634B-8BA6-4657-9240-D0D9528C1B1F}" srcOrd="0" destOrd="0" presId="urn:microsoft.com/office/officeart/2008/layout/LinedList"/>
    <dgm:cxn modelId="{3902C41E-1B84-4F7C-A79E-E0B7A8999A09}" type="presParOf" srcId="{29143218-668F-4762-BC7E-B33773C1B350}" destId="{F5FF2934-DC83-4B32-8D79-005AF76FD865}" srcOrd="1" destOrd="0" presId="urn:microsoft.com/office/officeart/2008/layout/LinedList"/>
    <dgm:cxn modelId="{FE898A5C-81D3-4A3E-8B2E-8711DB53D645}" type="presParOf" srcId="{29143218-668F-4762-BC7E-B33773C1B350}" destId="{1E927710-023A-4696-8E90-86D00E5D41FD}" srcOrd="2" destOrd="0" presId="urn:microsoft.com/office/officeart/2008/layout/LinedList"/>
    <dgm:cxn modelId="{D0130691-FECD-4BC9-9B8B-1BC1B7A67AED}" type="presParOf" srcId="{A22D1319-1806-487D-866D-A630A6DEE720}" destId="{71B67B98-7B4F-465E-8332-8F21CAE173A9}" srcOrd="5" destOrd="0" presId="urn:microsoft.com/office/officeart/2008/layout/LinedList"/>
    <dgm:cxn modelId="{DF8384AD-FAFB-4CC8-AB2B-4AFF4E239390}" type="presParOf" srcId="{A22D1319-1806-487D-866D-A630A6DEE720}" destId="{D31DCCD6-6716-4F54-B651-632EB89B8891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1D0D3B-06E4-495F-9FFC-BD5D732DDDF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2B90E-3B1F-4FBA-9817-9EF71C8108F8}">
      <dgm:prSet custT="1"/>
      <dgm:spPr/>
      <dgm:t>
        <a:bodyPr/>
        <a:lstStyle/>
        <a:p>
          <a:r>
            <a:rPr lang="en-US" sz="1600" dirty="0"/>
            <a:t>Building partnerships and collaborations</a:t>
          </a:r>
          <a:r>
            <a:rPr lang="en-US" sz="1400" dirty="0"/>
            <a:t>:</a:t>
          </a:r>
        </a:p>
      </dgm:t>
    </dgm:pt>
    <dgm:pt modelId="{4AA6420B-3231-40FB-B9B0-160AB13DADDD}" type="parTrans" cxnId="{365C7257-532B-48A8-94A9-BD0ED1E0E667}">
      <dgm:prSet/>
      <dgm:spPr/>
      <dgm:t>
        <a:bodyPr/>
        <a:lstStyle/>
        <a:p>
          <a:endParaRPr lang="en-US"/>
        </a:p>
      </dgm:t>
    </dgm:pt>
    <dgm:pt modelId="{0525A559-4EB3-4549-B6B3-E49B04AA86DA}" type="sibTrans" cxnId="{365C7257-532B-48A8-94A9-BD0ED1E0E667}">
      <dgm:prSet/>
      <dgm:spPr/>
      <dgm:t>
        <a:bodyPr/>
        <a:lstStyle/>
        <a:p>
          <a:endParaRPr lang="en-US"/>
        </a:p>
      </dgm:t>
    </dgm:pt>
    <dgm:pt modelId="{8591F829-43B8-4B24-A8DC-3707F2B39691}">
      <dgm:prSet/>
      <dgm:spPr/>
      <dgm:t>
        <a:bodyPr/>
        <a:lstStyle/>
        <a:p>
          <a:r>
            <a:rPr lang="en-US" dirty="0"/>
            <a:t>Partner with other community and stakeholder organizations to meet the SDoH needs of our families </a:t>
          </a:r>
        </a:p>
      </dgm:t>
    </dgm:pt>
    <dgm:pt modelId="{5B17A4F5-D5FD-42E6-8602-82716B722060}" type="parTrans" cxnId="{E1A5FE79-5DCC-4CA2-9DB1-284D497BB7FE}">
      <dgm:prSet/>
      <dgm:spPr/>
      <dgm:t>
        <a:bodyPr/>
        <a:lstStyle/>
        <a:p>
          <a:endParaRPr lang="en-US"/>
        </a:p>
      </dgm:t>
    </dgm:pt>
    <dgm:pt modelId="{4E856D93-C059-4637-9828-94DD76670482}" type="sibTrans" cxnId="{E1A5FE79-5DCC-4CA2-9DB1-284D497BB7FE}">
      <dgm:prSet/>
      <dgm:spPr/>
      <dgm:t>
        <a:bodyPr/>
        <a:lstStyle/>
        <a:p>
          <a:endParaRPr lang="en-US"/>
        </a:p>
      </dgm:t>
    </dgm:pt>
    <dgm:pt modelId="{DDA0AF67-D848-49EF-A1CF-82649F9DCEE5}">
      <dgm:prSet/>
      <dgm:spPr/>
      <dgm:t>
        <a:bodyPr/>
        <a:lstStyle/>
        <a:p>
          <a:r>
            <a:rPr lang="en-US" dirty="0"/>
            <a:t>Establish referral pipelines with other community organizations to increase access. </a:t>
          </a:r>
        </a:p>
      </dgm:t>
    </dgm:pt>
    <dgm:pt modelId="{4FF46A9A-8768-4F09-AE90-723F3A74A9DA}" type="parTrans" cxnId="{3F959629-642D-40E3-8508-73D3CF19492F}">
      <dgm:prSet/>
      <dgm:spPr/>
      <dgm:t>
        <a:bodyPr/>
        <a:lstStyle/>
        <a:p>
          <a:endParaRPr lang="en-US"/>
        </a:p>
      </dgm:t>
    </dgm:pt>
    <dgm:pt modelId="{F5B9A7AD-52AD-4C50-A29E-A9DAA16FEEF1}" type="sibTrans" cxnId="{3F959629-642D-40E3-8508-73D3CF19492F}">
      <dgm:prSet/>
      <dgm:spPr/>
      <dgm:t>
        <a:bodyPr/>
        <a:lstStyle/>
        <a:p>
          <a:endParaRPr lang="en-US"/>
        </a:p>
      </dgm:t>
    </dgm:pt>
    <dgm:pt modelId="{DE769FBE-7E1B-4C90-BD6F-9D1E6C20FDCA}">
      <dgm:prSet custT="1"/>
      <dgm:spPr/>
      <dgm:t>
        <a:bodyPr/>
        <a:lstStyle/>
        <a:p>
          <a:r>
            <a:rPr lang="en-US" sz="1600" dirty="0"/>
            <a:t>Connecting SDOH to service delivery: </a:t>
          </a:r>
        </a:p>
      </dgm:t>
    </dgm:pt>
    <dgm:pt modelId="{0A8468FD-B835-434D-827B-49CF414A0F51}" type="parTrans" cxnId="{3F41CD92-C875-46FD-AF06-08A4051BC000}">
      <dgm:prSet/>
      <dgm:spPr/>
      <dgm:t>
        <a:bodyPr/>
        <a:lstStyle/>
        <a:p>
          <a:endParaRPr lang="en-US"/>
        </a:p>
      </dgm:t>
    </dgm:pt>
    <dgm:pt modelId="{2B6072F2-57EE-4B24-B065-1EE093AF0031}" type="sibTrans" cxnId="{3F41CD92-C875-46FD-AF06-08A4051BC000}">
      <dgm:prSet/>
      <dgm:spPr/>
      <dgm:t>
        <a:bodyPr/>
        <a:lstStyle/>
        <a:p>
          <a:endParaRPr lang="en-US"/>
        </a:p>
      </dgm:t>
    </dgm:pt>
    <dgm:pt modelId="{D882C575-FFA5-46A6-A81A-3DCAE40ACF8D}">
      <dgm:prSet/>
      <dgm:spPr/>
      <dgm:t>
        <a:bodyPr/>
        <a:lstStyle/>
        <a:p>
          <a:r>
            <a:rPr lang="en-US" dirty="0"/>
            <a:t>Increase staff ability to utilize SDoH screening results to normalize the stress response to the determinants and reduce stigma.</a:t>
          </a:r>
        </a:p>
      </dgm:t>
    </dgm:pt>
    <dgm:pt modelId="{C46D1E4D-B89B-457B-AE2E-8E850E271535}" type="parTrans" cxnId="{334C9FCA-C87A-4FF8-8F3D-D6BC058A173B}">
      <dgm:prSet/>
      <dgm:spPr/>
      <dgm:t>
        <a:bodyPr/>
        <a:lstStyle/>
        <a:p>
          <a:endParaRPr lang="en-US"/>
        </a:p>
      </dgm:t>
    </dgm:pt>
    <dgm:pt modelId="{AC21C6A6-0443-4BC2-B041-3107EB5E9A4B}" type="sibTrans" cxnId="{334C9FCA-C87A-4FF8-8F3D-D6BC058A173B}">
      <dgm:prSet/>
      <dgm:spPr/>
      <dgm:t>
        <a:bodyPr/>
        <a:lstStyle/>
        <a:p>
          <a:endParaRPr lang="en-US"/>
        </a:p>
      </dgm:t>
    </dgm:pt>
    <dgm:pt modelId="{55B6582A-CE12-46F7-A745-754958CDA4E4}">
      <dgm:prSet/>
      <dgm:spPr/>
      <dgm:t>
        <a:bodyPr/>
        <a:lstStyle/>
        <a:p>
          <a:r>
            <a:rPr lang="en-US" dirty="0"/>
            <a:t>Increase staff ability to identify how SDoH can impact the progress made by treatment and services provided.</a:t>
          </a:r>
        </a:p>
      </dgm:t>
    </dgm:pt>
    <dgm:pt modelId="{4744FD92-0C72-4912-ADA2-B25E565569AB}" type="parTrans" cxnId="{DF92D392-A4BE-42AE-A4DF-281F925B90EC}">
      <dgm:prSet/>
      <dgm:spPr/>
      <dgm:t>
        <a:bodyPr/>
        <a:lstStyle/>
        <a:p>
          <a:endParaRPr lang="en-US"/>
        </a:p>
      </dgm:t>
    </dgm:pt>
    <dgm:pt modelId="{66332FB9-833B-4765-95E1-C6704EC701E8}" type="sibTrans" cxnId="{DF92D392-A4BE-42AE-A4DF-281F925B90EC}">
      <dgm:prSet/>
      <dgm:spPr/>
      <dgm:t>
        <a:bodyPr/>
        <a:lstStyle/>
        <a:p>
          <a:endParaRPr lang="en-US"/>
        </a:p>
      </dgm:t>
    </dgm:pt>
    <dgm:pt modelId="{D4FF8BD2-7FF7-42FA-BDA2-F621343D9788}">
      <dgm:prSet/>
      <dgm:spPr/>
      <dgm:t>
        <a:bodyPr/>
        <a:lstStyle/>
        <a:p>
          <a:r>
            <a:rPr lang="en-US" dirty="0"/>
            <a:t>Increase staff ability to connect impact of SDOH on the client’s life as a contributing factor to mental health symptoms.   </a:t>
          </a:r>
        </a:p>
      </dgm:t>
    </dgm:pt>
    <dgm:pt modelId="{416B4352-FBEB-4646-A29C-BB37439983AE}" type="parTrans" cxnId="{467AEB5D-2322-444A-B729-EA268A330A6F}">
      <dgm:prSet/>
      <dgm:spPr/>
      <dgm:t>
        <a:bodyPr/>
        <a:lstStyle/>
        <a:p>
          <a:endParaRPr lang="en-US"/>
        </a:p>
      </dgm:t>
    </dgm:pt>
    <dgm:pt modelId="{4160B0AC-9806-4A1E-A2F7-3C94B09BBD59}" type="sibTrans" cxnId="{467AEB5D-2322-444A-B729-EA268A330A6F}">
      <dgm:prSet/>
      <dgm:spPr/>
      <dgm:t>
        <a:bodyPr/>
        <a:lstStyle/>
        <a:p>
          <a:endParaRPr lang="en-US"/>
        </a:p>
      </dgm:t>
    </dgm:pt>
    <dgm:pt modelId="{A81AF23C-585D-4D5B-A2AF-BC5393DF5364}" type="pres">
      <dgm:prSet presAssocID="{C61D0D3B-06E4-495F-9FFC-BD5D732DDDF8}" presName="vert0" presStyleCnt="0">
        <dgm:presLayoutVars>
          <dgm:dir/>
          <dgm:animOne val="branch"/>
          <dgm:animLvl val="lvl"/>
        </dgm:presLayoutVars>
      </dgm:prSet>
      <dgm:spPr/>
    </dgm:pt>
    <dgm:pt modelId="{734494BD-9792-46DB-965E-0F729EEBE655}" type="pres">
      <dgm:prSet presAssocID="{B532B90E-3B1F-4FBA-9817-9EF71C8108F8}" presName="thickLine" presStyleLbl="alignNode1" presStyleIdx="0" presStyleCnt="2"/>
      <dgm:spPr/>
    </dgm:pt>
    <dgm:pt modelId="{0B8D9555-3410-42FD-8BCD-BFF2CDA81EEC}" type="pres">
      <dgm:prSet presAssocID="{B532B90E-3B1F-4FBA-9817-9EF71C8108F8}" presName="horz1" presStyleCnt="0"/>
      <dgm:spPr/>
    </dgm:pt>
    <dgm:pt modelId="{9F0AC333-DE4C-4D21-B3B8-30977EB377E0}" type="pres">
      <dgm:prSet presAssocID="{B532B90E-3B1F-4FBA-9817-9EF71C8108F8}" presName="tx1" presStyleLbl="revTx" presStyleIdx="0" presStyleCnt="7" custScaleX="150688"/>
      <dgm:spPr/>
    </dgm:pt>
    <dgm:pt modelId="{568E7875-54B3-4A60-9B43-8296A47F73FF}" type="pres">
      <dgm:prSet presAssocID="{B532B90E-3B1F-4FBA-9817-9EF71C8108F8}" presName="vert1" presStyleCnt="0"/>
      <dgm:spPr/>
    </dgm:pt>
    <dgm:pt modelId="{9C3D0865-40D2-4986-9D58-FCE34815CCFB}" type="pres">
      <dgm:prSet presAssocID="{8591F829-43B8-4B24-A8DC-3707F2B39691}" presName="vertSpace2a" presStyleCnt="0"/>
      <dgm:spPr/>
    </dgm:pt>
    <dgm:pt modelId="{CF160DE4-6FD4-46D5-978B-8715BC1DF099}" type="pres">
      <dgm:prSet presAssocID="{8591F829-43B8-4B24-A8DC-3707F2B39691}" presName="horz2" presStyleCnt="0"/>
      <dgm:spPr/>
    </dgm:pt>
    <dgm:pt modelId="{ACFD5B78-3724-403D-B9EE-AC971E06898B}" type="pres">
      <dgm:prSet presAssocID="{8591F829-43B8-4B24-A8DC-3707F2B39691}" presName="horzSpace2" presStyleCnt="0"/>
      <dgm:spPr/>
    </dgm:pt>
    <dgm:pt modelId="{376AAB3B-F679-42FE-9F8A-7F8443B8D712}" type="pres">
      <dgm:prSet presAssocID="{8591F829-43B8-4B24-A8DC-3707F2B39691}" presName="tx2" presStyleLbl="revTx" presStyleIdx="1" presStyleCnt="7" custScaleX="99557"/>
      <dgm:spPr/>
    </dgm:pt>
    <dgm:pt modelId="{59DEE732-4A07-49BE-BB30-C03C9336DDC4}" type="pres">
      <dgm:prSet presAssocID="{8591F829-43B8-4B24-A8DC-3707F2B39691}" presName="vert2" presStyleCnt="0"/>
      <dgm:spPr/>
    </dgm:pt>
    <dgm:pt modelId="{F5670F21-7D96-494E-A4C2-5B25FD62A90B}" type="pres">
      <dgm:prSet presAssocID="{8591F829-43B8-4B24-A8DC-3707F2B39691}" presName="thinLine2b" presStyleLbl="callout" presStyleIdx="0" presStyleCnt="5"/>
      <dgm:spPr/>
    </dgm:pt>
    <dgm:pt modelId="{1C74F293-D34F-4FE2-8B04-0BF83A56E7ED}" type="pres">
      <dgm:prSet presAssocID="{8591F829-43B8-4B24-A8DC-3707F2B39691}" presName="vertSpace2b" presStyleCnt="0"/>
      <dgm:spPr/>
    </dgm:pt>
    <dgm:pt modelId="{861624B1-2CB7-4AD1-9420-06333B4BA7F4}" type="pres">
      <dgm:prSet presAssocID="{DDA0AF67-D848-49EF-A1CF-82649F9DCEE5}" presName="horz2" presStyleCnt="0"/>
      <dgm:spPr/>
    </dgm:pt>
    <dgm:pt modelId="{04B5DE14-C78E-4B5D-A06F-B155024614B1}" type="pres">
      <dgm:prSet presAssocID="{DDA0AF67-D848-49EF-A1CF-82649F9DCEE5}" presName="horzSpace2" presStyleCnt="0"/>
      <dgm:spPr/>
    </dgm:pt>
    <dgm:pt modelId="{4B3EB7E8-D142-405F-A76C-2150154E5261}" type="pres">
      <dgm:prSet presAssocID="{DDA0AF67-D848-49EF-A1CF-82649F9DCEE5}" presName="tx2" presStyleLbl="revTx" presStyleIdx="2" presStyleCnt="7"/>
      <dgm:spPr/>
    </dgm:pt>
    <dgm:pt modelId="{5C453FD1-542B-4852-91D7-D4D842C91183}" type="pres">
      <dgm:prSet presAssocID="{DDA0AF67-D848-49EF-A1CF-82649F9DCEE5}" presName="vert2" presStyleCnt="0"/>
      <dgm:spPr/>
    </dgm:pt>
    <dgm:pt modelId="{7BDEA68D-DE6A-4E3C-ABE9-FD69D4D58DB5}" type="pres">
      <dgm:prSet presAssocID="{DDA0AF67-D848-49EF-A1CF-82649F9DCEE5}" presName="thinLine2b" presStyleLbl="callout" presStyleIdx="1" presStyleCnt="5"/>
      <dgm:spPr/>
    </dgm:pt>
    <dgm:pt modelId="{811D2F5F-C29E-47CE-A072-86FFD5467BCD}" type="pres">
      <dgm:prSet presAssocID="{DDA0AF67-D848-49EF-A1CF-82649F9DCEE5}" presName="vertSpace2b" presStyleCnt="0"/>
      <dgm:spPr/>
    </dgm:pt>
    <dgm:pt modelId="{40898D34-49B4-46ED-B3DB-22B6E28C29CD}" type="pres">
      <dgm:prSet presAssocID="{DE769FBE-7E1B-4C90-BD6F-9D1E6C20FDCA}" presName="thickLine" presStyleLbl="alignNode1" presStyleIdx="1" presStyleCnt="2" custLinFactNeighborX="-1452" custLinFactNeighborY="-1617"/>
      <dgm:spPr>
        <a:ln>
          <a:solidFill>
            <a:srgbClr val="326295"/>
          </a:solidFill>
        </a:ln>
      </dgm:spPr>
    </dgm:pt>
    <dgm:pt modelId="{58BF7069-3D3E-494B-9BAF-9CB024A22D47}" type="pres">
      <dgm:prSet presAssocID="{DE769FBE-7E1B-4C90-BD6F-9D1E6C20FDCA}" presName="horz1" presStyleCnt="0"/>
      <dgm:spPr/>
    </dgm:pt>
    <dgm:pt modelId="{6C769B55-193C-4672-99EA-5060711F63F3}" type="pres">
      <dgm:prSet presAssocID="{DE769FBE-7E1B-4C90-BD6F-9D1E6C20FDCA}" presName="tx1" presStyleLbl="revTx" presStyleIdx="3" presStyleCnt="7" custScaleX="126232"/>
      <dgm:spPr/>
    </dgm:pt>
    <dgm:pt modelId="{C4907C8F-5465-47E7-9303-AB8C465A949D}" type="pres">
      <dgm:prSet presAssocID="{DE769FBE-7E1B-4C90-BD6F-9D1E6C20FDCA}" presName="vert1" presStyleCnt="0"/>
      <dgm:spPr/>
    </dgm:pt>
    <dgm:pt modelId="{4795C5F7-239D-4855-9B58-1D9557F81E6B}" type="pres">
      <dgm:prSet presAssocID="{D882C575-FFA5-46A6-A81A-3DCAE40ACF8D}" presName="vertSpace2a" presStyleCnt="0"/>
      <dgm:spPr/>
    </dgm:pt>
    <dgm:pt modelId="{D81E25AF-C844-434C-B7D5-5E51D48C0554}" type="pres">
      <dgm:prSet presAssocID="{D882C575-FFA5-46A6-A81A-3DCAE40ACF8D}" presName="horz2" presStyleCnt="0"/>
      <dgm:spPr/>
    </dgm:pt>
    <dgm:pt modelId="{6D443170-8965-4BDF-8537-7A6F712A113C}" type="pres">
      <dgm:prSet presAssocID="{D882C575-FFA5-46A6-A81A-3DCAE40ACF8D}" presName="horzSpace2" presStyleCnt="0"/>
      <dgm:spPr/>
    </dgm:pt>
    <dgm:pt modelId="{C6DC135B-0E3B-4DF1-A5B0-BE5249552F24}" type="pres">
      <dgm:prSet presAssocID="{D882C575-FFA5-46A6-A81A-3DCAE40ACF8D}" presName="tx2" presStyleLbl="revTx" presStyleIdx="4" presStyleCnt="7"/>
      <dgm:spPr/>
    </dgm:pt>
    <dgm:pt modelId="{21BD9823-F761-4875-BA36-22DEE7A13466}" type="pres">
      <dgm:prSet presAssocID="{D882C575-FFA5-46A6-A81A-3DCAE40ACF8D}" presName="vert2" presStyleCnt="0"/>
      <dgm:spPr/>
    </dgm:pt>
    <dgm:pt modelId="{85EF33E9-24F1-4D60-AA62-7125FB1D69B7}" type="pres">
      <dgm:prSet presAssocID="{D882C575-FFA5-46A6-A81A-3DCAE40ACF8D}" presName="thinLine2b" presStyleLbl="callout" presStyleIdx="2" presStyleCnt="5"/>
      <dgm:spPr/>
    </dgm:pt>
    <dgm:pt modelId="{B937900C-004C-48F8-9C8F-521EF44982CE}" type="pres">
      <dgm:prSet presAssocID="{D882C575-FFA5-46A6-A81A-3DCAE40ACF8D}" presName="vertSpace2b" presStyleCnt="0"/>
      <dgm:spPr/>
    </dgm:pt>
    <dgm:pt modelId="{252779EF-D498-427F-9828-CB1693549B10}" type="pres">
      <dgm:prSet presAssocID="{55B6582A-CE12-46F7-A745-754958CDA4E4}" presName="horz2" presStyleCnt="0"/>
      <dgm:spPr/>
    </dgm:pt>
    <dgm:pt modelId="{ADBB38C4-DD5F-4891-90D4-FB9D541D1682}" type="pres">
      <dgm:prSet presAssocID="{55B6582A-CE12-46F7-A745-754958CDA4E4}" presName="horzSpace2" presStyleCnt="0"/>
      <dgm:spPr/>
    </dgm:pt>
    <dgm:pt modelId="{52488F67-8BCF-4D1D-9959-E275752CFA7B}" type="pres">
      <dgm:prSet presAssocID="{55B6582A-CE12-46F7-A745-754958CDA4E4}" presName="tx2" presStyleLbl="revTx" presStyleIdx="5" presStyleCnt="7"/>
      <dgm:spPr/>
    </dgm:pt>
    <dgm:pt modelId="{F0B7A98D-4506-4202-87F2-0EE9736C5C99}" type="pres">
      <dgm:prSet presAssocID="{55B6582A-CE12-46F7-A745-754958CDA4E4}" presName="vert2" presStyleCnt="0"/>
      <dgm:spPr/>
    </dgm:pt>
    <dgm:pt modelId="{AE6AB01A-A87D-4079-B63C-79201993DB46}" type="pres">
      <dgm:prSet presAssocID="{55B6582A-CE12-46F7-A745-754958CDA4E4}" presName="thinLine2b" presStyleLbl="callout" presStyleIdx="3" presStyleCnt="5"/>
      <dgm:spPr/>
    </dgm:pt>
    <dgm:pt modelId="{18E81F34-ECA4-435E-92B8-6F43557315B0}" type="pres">
      <dgm:prSet presAssocID="{55B6582A-CE12-46F7-A745-754958CDA4E4}" presName="vertSpace2b" presStyleCnt="0"/>
      <dgm:spPr/>
    </dgm:pt>
    <dgm:pt modelId="{D2BD0C27-A3DE-42A8-814C-DA1BF00371CA}" type="pres">
      <dgm:prSet presAssocID="{D4FF8BD2-7FF7-42FA-BDA2-F621343D9788}" presName="horz2" presStyleCnt="0"/>
      <dgm:spPr/>
    </dgm:pt>
    <dgm:pt modelId="{8BB69DB6-0EA0-4E73-9E3C-9EFA85DAF0CB}" type="pres">
      <dgm:prSet presAssocID="{D4FF8BD2-7FF7-42FA-BDA2-F621343D9788}" presName="horzSpace2" presStyleCnt="0"/>
      <dgm:spPr/>
    </dgm:pt>
    <dgm:pt modelId="{A83D9CA2-BC59-40AF-9BBE-6E8127272CCD}" type="pres">
      <dgm:prSet presAssocID="{D4FF8BD2-7FF7-42FA-BDA2-F621343D9788}" presName="tx2" presStyleLbl="revTx" presStyleIdx="6" presStyleCnt="7"/>
      <dgm:spPr/>
    </dgm:pt>
    <dgm:pt modelId="{15C6B708-15C6-4AFC-A11A-D31F218D83F6}" type="pres">
      <dgm:prSet presAssocID="{D4FF8BD2-7FF7-42FA-BDA2-F621343D9788}" presName="vert2" presStyleCnt="0"/>
      <dgm:spPr/>
    </dgm:pt>
    <dgm:pt modelId="{F0463256-7C05-45F4-830B-FE12EB9D262A}" type="pres">
      <dgm:prSet presAssocID="{D4FF8BD2-7FF7-42FA-BDA2-F621343D9788}" presName="thinLine2b" presStyleLbl="callout" presStyleIdx="4" presStyleCnt="5"/>
      <dgm:spPr/>
    </dgm:pt>
    <dgm:pt modelId="{0290EDF2-A88F-47AE-9036-0B7A9A0C1ABD}" type="pres">
      <dgm:prSet presAssocID="{D4FF8BD2-7FF7-42FA-BDA2-F621343D9788}" presName="vertSpace2b" presStyleCnt="0"/>
      <dgm:spPr/>
    </dgm:pt>
  </dgm:ptLst>
  <dgm:cxnLst>
    <dgm:cxn modelId="{81A9EB00-B7ED-4104-9CEB-CDC95D08E1A9}" type="presOf" srcId="{DDA0AF67-D848-49EF-A1CF-82649F9DCEE5}" destId="{4B3EB7E8-D142-405F-A76C-2150154E5261}" srcOrd="0" destOrd="0" presId="urn:microsoft.com/office/officeart/2008/layout/LinedList"/>
    <dgm:cxn modelId="{3F959629-642D-40E3-8508-73D3CF19492F}" srcId="{B532B90E-3B1F-4FBA-9817-9EF71C8108F8}" destId="{DDA0AF67-D848-49EF-A1CF-82649F9DCEE5}" srcOrd="1" destOrd="0" parTransId="{4FF46A9A-8768-4F09-AE90-723F3A74A9DA}" sibTransId="{F5B9A7AD-52AD-4C50-A29E-A9DAA16FEEF1}"/>
    <dgm:cxn modelId="{467AEB5D-2322-444A-B729-EA268A330A6F}" srcId="{DE769FBE-7E1B-4C90-BD6F-9D1E6C20FDCA}" destId="{D4FF8BD2-7FF7-42FA-BDA2-F621343D9788}" srcOrd="2" destOrd="0" parTransId="{416B4352-FBEB-4646-A29C-BB37439983AE}" sibTransId="{4160B0AC-9806-4A1E-A2F7-3C94B09BBD59}"/>
    <dgm:cxn modelId="{EC9C1145-E9B6-401D-9817-1549ED833B68}" type="presOf" srcId="{DE769FBE-7E1B-4C90-BD6F-9D1E6C20FDCA}" destId="{6C769B55-193C-4672-99EA-5060711F63F3}" srcOrd="0" destOrd="0" presId="urn:microsoft.com/office/officeart/2008/layout/LinedList"/>
    <dgm:cxn modelId="{FCEB474F-6CF7-4655-9564-C0801964AD1F}" type="presOf" srcId="{D4FF8BD2-7FF7-42FA-BDA2-F621343D9788}" destId="{A83D9CA2-BC59-40AF-9BBE-6E8127272CCD}" srcOrd="0" destOrd="0" presId="urn:microsoft.com/office/officeart/2008/layout/LinedList"/>
    <dgm:cxn modelId="{365C7257-532B-48A8-94A9-BD0ED1E0E667}" srcId="{C61D0D3B-06E4-495F-9FFC-BD5D732DDDF8}" destId="{B532B90E-3B1F-4FBA-9817-9EF71C8108F8}" srcOrd="0" destOrd="0" parTransId="{4AA6420B-3231-40FB-B9B0-160AB13DADDD}" sibTransId="{0525A559-4EB3-4549-B6B3-E49B04AA86DA}"/>
    <dgm:cxn modelId="{E1A5FE79-5DCC-4CA2-9DB1-284D497BB7FE}" srcId="{B532B90E-3B1F-4FBA-9817-9EF71C8108F8}" destId="{8591F829-43B8-4B24-A8DC-3707F2B39691}" srcOrd="0" destOrd="0" parTransId="{5B17A4F5-D5FD-42E6-8602-82716B722060}" sibTransId="{4E856D93-C059-4637-9828-94DD76670482}"/>
    <dgm:cxn modelId="{6D76327D-C087-4E6E-917F-E3D6373D76FE}" type="presOf" srcId="{55B6582A-CE12-46F7-A745-754958CDA4E4}" destId="{52488F67-8BCF-4D1D-9959-E275752CFA7B}" srcOrd="0" destOrd="0" presId="urn:microsoft.com/office/officeart/2008/layout/LinedList"/>
    <dgm:cxn modelId="{3F41CD92-C875-46FD-AF06-08A4051BC000}" srcId="{C61D0D3B-06E4-495F-9FFC-BD5D732DDDF8}" destId="{DE769FBE-7E1B-4C90-BD6F-9D1E6C20FDCA}" srcOrd="1" destOrd="0" parTransId="{0A8468FD-B835-434D-827B-49CF414A0F51}" sibTransId="{2B6072F2-57EE-4B24-B065-1EE093AF0031}"/>
    <dgm:cxn modelId="{DF92D392-A4BE-42AE-A4DF-281F925B90EC}" srcId="{DE769FBE-7E1B-4C90-BD6F-9D1E6C20FDCA}" destId="{55B6582A-CE12-46F7-A745-754958CDA4E4}" srcOrd="1" destOrd="0" parTransId="{4744FD92-0C72-4912-ADA2-B25E565569AB}" sibTransId="{66332FB9-833B-4765-95E1-C6704EC701E8}"/>
    <dgm:cxn modelId="{91B26AA7-6A3F-4762-9D1B-970214A446FE}" type="presOf" srcId="{B532B90E-3B1F-4FBA-9817-9EF71C8108F8}" destId="{9F0AC333-DE4C-4D21-B3B8-30977EB377E0}" srcOrd="0" destOrd="0" presId="urn:microsoft.com/office/officeart/2008/layout/LinedList"/>
    <dgm:cxn modelId="{E0432FBA-F09B-44C4-9FC6-BE5FB6E3BB72}" type="presOf" srcId="{D882C575-FFA5-46A6-A81A-3DCAE40ACF8D}" destId="{C6DC135B-0E3B-4DF1-A5B0-BE5249552F24}" srcOrd="0" destOrd="0" presId="urn:microsoft.com/office/officeart/2008/layout/LinedList"/>
    <dgm:cxn modelId="{334C9FCA-C87A-4FF8-8F3D-D6BC058A173B}" srcId="{DE769FBE-7E1B-4C90-BD6F-9D1E6C20FDCA}" destId="{D882C575-FFA5-46A6-A81A-3DCAE40ACF8D}" srcOrd="0" destOrd="0" parTransId="{C46D1E4D-B89B-457B-AE2E-8E850E271535}" sibTransId="{AC21C6A6-0443-4BC2-B041-3107EB5E9A4B}"/>
    <dgm:cxn modelId="{FA000CCE-3F4D-4EE3-B6C4-65C5AAEB8917}" type="presOf" srcId="{C61D0D3B-06E4-495F-9FFC-BD5D732DDDF8}" destId="{A81AF23C-585D-4D5B-A2AF-BC5393DF5364}" srcOrd="0" destOrd="0" presId="urn:microsoft.com/office/officeart/2008/layout/LinedList"/>
    <dgm:cxn modelId="{599200D9-FAB7-422B-A4C5-FFD7DC75C287}" type="presOf" srcId="{8591F829-43B8-4B24-A8DC-3707F2B39691}" destId="{376AAB3B-F679-42FE-9F8A-7F8443B8D712}" srcOrd="0" destOrd="0" presId="urn:microsoft.com/office/officeart/2008/layout/LinedList"/>
    <dgm:cxn modelId="{7DC9AF1F-48BD-4307-856C-25657C42005B}" type="presParOf" srcId="{A81AF23C-585D-4D5B-A2AF-BC5393DF5364}" destId="{734494BD-9792-46DB-965E-0F729EEBE655}" srcOrd="0" destOrd="0" presId="urn:microsoft.com/office/officeart/2008/layout/LinedList"/>
    <dgm:cxn modelId="{7CFC80AA-6D52-428C-904D-2535A2C9D53C}" type="presParOf" srcId="{A81AF23C-585D-4D5B-A2AF-BC5393DF5364}" destId="{0B8D9555-3410-42FD-8BCD-BFF2CDA81EEC}" srcOrd="1" destOrd="0" presId="urn:microsoft.com/office/officeart/2008/layout/LinedList"/>
    <dgm:cxn modelId="{DB0B6DDE-2DC2-42DF-B924-CB76AD1EFD54}" type="presParOf" srcId="{0B8D9555-3410-42FD-8BCD-BFF2CDA81EEC}" destId="{9F0AC333-DE4C-4D21-B3B8-30977EB377E0}" srcOrd="0" destOrd="0" presId="urn:microsoft.com/office/officeart/2008/layout/LinedList"/>
    <dgm:cxn modelId="{6E12A60B-1F79-419C-89ED-86FA14263C27}" type="presParOf" srcId="{0B8D9555-3410-42FD-8BCD-BFF2CDA81EEC}" destId="{568E7875-54B3-4A60-9B43-8296A47F73FF}" srcOrd="1" destOrd="0" presId="urn:microsoft.com/office/officeart/2008/layout/LinedList"/>
    <dgm:cxn modelId="{AD761047-25FB-410F-8CA1-89176067BF9D}" type="presParOf" srcId="{568E7875-54B3-4A60-9B43-8296A47F73FF}" destId="{9C3D0865-40D2-4986-9D58-FCE34815CCFB}" srcOrd="0" destOrd="0" presId="urn:microsoft.com/office/officeart/2008/layout/LinedList"/>
    <dgm:cxn modelId="{73755743-B49C-4A75-AE53-77F819F1DDB0}" type="presParOf" srcId="{568E7875-54B3-4A60-9B43-8296A47F73FF}" destId="{CF160DE4-6FD4-46D5-978B-8715BC1DF099}" srcOrd="1" destOrd="0" presId="urn:microsoft.com/office/officeart/2008/layout/LinedList"/>
    <dgm:cxn modelId="{78AF5960-2113-4AF0-BB47-DCC97762B2B2}" type="presParOf" srcId="{CF160DE4-6FD4-46D5-978B-8715BC1DF099}" destId="{ACFD5B78-3724-403D-B9EE-AC971E06898B}" srcOrd="0" destOrd="0" presId="urn:microsoft.com/office/officeart/2008/layout/LinedList"/>
    <dgm:cxn modelId="{FB6F1C28-1B82-44F7-BF5E-5690E4F41EDC}" type="presParOf" srcId="{CF160DE4-6FD4-46D5-978B-8715BC1DF099}" destId="{376AAB3B-F679-42FE-9F8A-7F8443B8D712}" srcOrd="1" destOrd="0" presId="urn:microsoft.com/office/officeart/2008/layout/LinedList"/>
    <dgm:cxn modelId="{270E3EE8-4E1A-4E21-9C34-2DDAA04A6310}" type="presParOf" srcId="{CF160DE4-6FD4-46D5-978B-8715BC1DF099}" destId="{59DEE732-4A07-49BE-BB30-C03C9336DDC4}" srcOrd="2" destOrd="0" presId="urn:microsoft.com/office/officeart/2008/layout/LinedList"/>
    <dgm:cxn modelId="{449530AA-36AA-4E46-ABA2-8950F108ED25}" type="presParOf" srcId="{568E7875-54B3-4A60-9B43-8296A47F73FF}" destId="{F5670F21-7D96-494E-A4C2-5B25FD62A90B}" srcOrd="2" destOrd="0" presId="urn:microsoft.com/office/officeart/2008/layout/LinedList"/>
    <dgm:cxn modelId="{AAFFA0F2-8219-48C3-9B84-7087B61E5997}" type="presParOf" srcId="{568E7875-54B3-4A60-9B43-8296A47F73FF}" destId="{1C74F293-D34F-4FE2-8B04-0BF83A56E7ED}" srcOrd="3" destOrd="0" presId="urn:microsoft.com/office/officeart/2008/layout/LinedList"/>
    <dgm:cxn modelId="{40E40AB5-CFEE-458B-8A31-9EEE03ED0984}" type="presParOf" srcId="{568E7875-54B3-4A60-9B43-8296A47F73FF}" destId="{861624B1-2CB7-4AD1-9420-06333B4BA7F4}" srcOrd="4" destOrd="0" presId="urn:microsoft.com/office/officeart/2008/layout/LinedList"/>
    <dgm:cxn modelId="{EC72A8D7-0D4C-4297-9D41-EEC11EE2AD00}" type="presParOf" srcId="{861624B1-2CB7-4AD1-9420-06333B4BA7F4}" destId="{04B5DE14-C78E-4B5D-A06F-B155024614B1}" srcOrd="0" destOrd="0" presId="urn:microsoft.com/office/officeart/2008/layout/LinedList"/>
    <dgm:cxn modelId="{06B4928A-04A1-4B65-AA8C-AB953DD6C6B8}" type="presParOf" srcId="{861624B1-2CB7-4AD1-9420-06333B4BA7F4}" destId="{4B3EB7E8-D142-405F-A76C-2150154E5261}" srcOrd="1" destOrd="0" presId="urn:microsoft.com/office/officeart/2008/layout/LinedList"/>
    <dgm:cxn modelId="{EEB99C71-3ADD-4594-9A76-4D13FF4C2808}" type="presParOf" srcId="{861624B1-2CB7-4AD1-9420-06333B4BA7F4}" destId="{5C453FD1-542B-4852-91D7-D4D842C91183}" srcOrd="2" destOrd="0" presId="urn:microsoft.com/office/officeart/2008/layout/LinedList"/>
    <dgm:cxn modelId="{93001588-E72F-4F40-A477-76078204FE6A}" type="presParOf" srcId="{568E7875-54B3-4A60-9B43-8296A47F73FF}" destId="{7BDEA68D-DE6A-4E3C-ABE9-FD69D4D58DB5}" srcOrd="5" destOrd="0" presId="urn:microsoft.com/office/officeart/2008/layout/LinedList"/>
    <dgm:cxn modelId="{AEA5DF1F-17CA-4F3F-A7F2-55D51B70E78F}" type="presParOf" srcId="{568E7875-54B3-4A60-9B43-8296A47F73FF}" destId="{811D2F5F-C29E-47CE-A072-86FFD5467BCD}" srcOrd="6" destOrd="0" presId="urn:microsoft.com/office/officeart/2008/layout/LinedList"/>
    <dgm:cxn modelId="{789CD824-F323-44A6-B67E-CBD8DA1C42F0}" type="presParOf" srcId="{A81AF23C-585D-4D5B-A2AF-BC5393DF5364}" destId="{40898D34-49B4-46ED-B3DB-22B6E28C29CD}" srcOrd="2" destOrd="0" presId="urn:microsoft.com/office/officeart/2008/layout/LinedList"/>
    <dgm:cxn modelId="{0572BB41-02A4-4A17-A328-2016A9068507}" type="presParOf" srcId="{A81AF23C-585D-4D5B-A2AF-BC5393DF5364}" destId="{58BF7069-3D3E-494B-9BAF-9CB024A22D47}" srcOrd="3" destOrd="0" presId="urn:microsoft.com/office/officeart/2008/layout/LinedList"/>
    <dgm:cxn modelId="{1E201D6D-13A0-4AE8-8964-54AAA2D77CC8}" type="presParOf" srcId="{58BF7069-3D3E-494B-9BAF-9CB024A22D47}" destId="{6C769B55-193C-4672-99EA-5060711F63F3}" srcOrd="0" destOrd="0" presId="urn:microsoft.com/office/officeart/2008/layout/LinedList"/>
    <dgm:cxn modelId="{D7AF3B3B-CA16-44EC-9B4B-2DF406820EFD}" type="presParOf" srcId="{58BF7069-3D3E-494B-9BAF-9CB024A22D47}" destId="{C4907C8F-5465-47E7-9303-AB8C465A949D}" srcOrd="1" destOrd="0" presId="urn:microsoft.com/office/officeart/2008/layout/LinedList"/>
    <dgm:cxn modelId="{59C5F9E6-0A04-4063-9C7C-6C00A004A7C4}" type="presParOf" srcId="{C4907C8F-5465-47E7-9303-AB8C465A949D}" destId="{4795C5F7-239D-4855-9B58-1D9557F81E6B}" srcOrd="0" destOrd="0" presId="urn:microsoft.com/office/officeart/2008/layout/LinedList"/>
    <dgm:cxn modelId="{F4F6D3A5-AE7D-4687-9D50-F73F1EC8350F}" type="presParOf" srcId="{C4907C8F-5465-47E7-9303-AB8C465A949D}" destId="{D81E25AF-C844-434C-B7D5-5E51D48C0554}" srcOrd="1" destOrd="0" presId="urn:microsoft.com/office/officeart/2008/layout/LinedList"/>
    <dgm:cxn modelId="{728B587C-E511-49D0-8B00-F1F177EC0E6E}" type="presParOf" srcId="{D81E25AF-C844-434C-B7D5-5E51D48C0554}" destId="{6D443170-8965-4BDF-8537-7A6F712A113C}" srcOrd="0" destOrd="0" presId="urn:microsoft.com/office/officeart/2008/layout/LinedList"/>
    <dgm:cxn modelId="{613E0941-8D3D-49E8-BD48-9A6E8DE734BD}" type="presParOf" srcId="{D81E25AF-C844-434C-B7D5-5E51D48C0554}" destId="{C6DC135B-0E3B-4DF1-A5B0-BE5249552F24}" srcOrd="1" destOrd="0" presId="urn:microsoft.com/office/officeart/2008/layout/LinedList"/>
    <dgm:cxn modelId="{FE3BE95D-7303-44E6-9057-DB7ADAEEE1CA}" type="presParOf" srcId="{D81E25AF-C844-434C-B7D5-5E51D48C0554}" destId="{21BD9823-F761-4875-BA36-22DEE7A13466}" srcOrd="2" destOrd="0" presId="urn:microsoft.com/office/officeart/2008/layout/LinedList"/>
    <dgm:cxn modelId="{B6FD912A-ED19-425C-BD76-1C827F665D67}" type="presParOf" srcId="{C4907C8F-5465-47E7-9303-AB8C465A949D}" destId="{85EF33E9-24F1-4D60-AA62-7125FB1D69B7}" srcOrd="2" destOrd="0" presId="urn:microsoft.com/office/officeart/2008/layout/LinedList"/>
    <dgm:cxn modelId="{2703F2CA-A9B8-45C5-89A9-BE1D7A12C4DA}" type="presParOf" srcId="{C4907C8F-5465-47E7-9303-AB8C465A949D}" destId="{B937900C-004C-48F8-9C8F-521EF44982CE}" srcOrd="3" destOrd="0" presId="urn:microsoft.com/office/officeart/2008/layout/LinedList"/>
    <dgm:cxn modelId="{D05CBCB7-9047-479E-96DF-8DFFAC849DD1}" type="presParOf" srcId="{C4907C8F-5465-47E7-9303-AB8C465A949D}" destId="{252779EF-D498-427F-9828-CB1693549B10}" srcOrd="4" destOrd="0" presId="urn:microsoft.com/office/officeart/2008/layout/LinedList"/>
    <dgm:cxn modelId="{EFB9725F-ECA3-4665-ABA9-2863E2C331B0}" type="presParOf" srcId="{252779EF-D498-427F-9828-CB1693549B10}" destId="{ADBB38C4-DD5F-4891-90D4-FB9D541D1682}" srcOrd="0" destOrd="0" presId="urn:microsoft.com/office/officeart/2008/layout/LinedList"/>
    <dgm:cxn modelId="{F91133C5-EDEE-4FF9-B8EE-B255ED0D4DC2}" type="presParOf" srcId="{252779EF-D498-427F-9828-CB1693549B10}" destId="{52488F67-8BCF-4D1D-9959-E275752CFA7B}" srcOrd="1" destOrd="0" presId="urn:microsoft.com/office/officeart/2008/layout/LinedList"/>
    <dgm:cxn modelId="{BC0A179F-D9CD-4395-B642-451BE52742C2}" type="presParOf" srcId="{252779EF-D498-427F-9828-CB1693549B10}" destId="{F0B7A98D-4506-4202-87F2-0EE9736C5C99}" srcOrd="2" destOrd="0" presId="urn:microsoft.com/office/officeart/2008/layout/LinedList"/>
    <dgm:cxn modelId="{23A8C50C-32C0-4DF1-8015-30C0E614DA3C}" type="presParOf" srcId="{C4907C8F-5465-47E7-9303-AB8C465A949D}" destId="{AE6AB01A-A87D-4079-B63C-79201993DB46}" srcOrd="5" destOrd="0" presId="urn:microsoft.com/office/officeart/2008/layout/LinedList"/>
    <dgm:cxn modelId="{FFAEDEDA-CE79-46A3-B075-2E082C0BF5FB}" type="presParOf" srcId="{C4907C8F-5465-47E7-9303-AB8C465A949D}" destId="{18E81F34-ECA4-435E-92B8-6F43557315B0}" srcOrd="6" destOrd="0" presId="urn:microsoft.com/office/officeart/2008/layout/LinedList"/>
    <dgm:cxn modelId="{C5033C7D-0C3E-409A-B73A-F863F35C159C}" type="presParOf" srcId="{C4907C8F-5465-47E7-9303-AB8C465A949D}" destId="{D2BD0C27-A3DE-42A8-814C-DA1BF00371CA}" srcOrd="7" destOrd="0" presId="urn:microsoft.com/office/officeart/2008/layout/LinedList"/>
    <dgm:cxn modelId="{4882CC62-8C10-46F8-B546-2586A8F38ED1}" type="presParOf" srcId="{D2BD0C27-A3DE-42A8-814C-DA1BF00371CA}" destId="{8BB69DB6-0EA0-4E73-9E3C-9EFA85DAF0CB}" srcOrd="0" destOrd="0" presId="urn:microsoft.com/office/officeart/2008/layout/LinedList"/>
    <dgm:cxn modelId="{0A8C12DF-660B-43EB-8CE6-9F34A6485784}" type="presParOf" srcId="{D2BD0C27-A3DE-42A8-814C-DA1BF00371CA}" destId="{A83D9CA2-BC59-40AF-9BBE-6E8127272CCD}" srcOrd="1" destOrd="0" presId="urn:microsoft.com/office/officeart/2008/layout/LinedList"/>
    <dgm:cxn modelId="{6CA10F79-59A4-4A94-B5CD-30BD06FED9B3}" type="presParOf" srcId="{D2BD0C27-A3DE-42A8-814C-DA1BF00371CA}" destId="{15C6B708-15C6-4AFC-A11A-D31F218D83F6}" srcOrd="2" destOrd="0" presId="urn:microsoft.com/office/officeart/2008/layout/LinedList"/>
    <dgm:cxn modelId="{2FE4A816-E7D9-4FA0-B400-54063A4F7AA9}" type="presParOf" srcId="{C4907C8F-5465-47E7-9303-AB8C465A949D}" destId="{F0463256-7C05-45F4-830B-FE12EB9D262A}" srcOrd="8" destOrd="0" presId="urn:microsoft.com/office/officeart/2008/layout/LinedList"/>
    <dgm:cxn modelId="{19AFF2BD-F55A-44A4-8A8D-23220596F709}" type="presParOf" srcId="{C4907C8F-5465-47E7-9303-AB8C465A949D}" destId="{0290EDF2-A88F-47AE-9036-0B7A9A0C1AB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494BD-9792-46DB-965E-0F729EEBE655}">
      <dsp:nvSpPr>
        <dsp:cNvPr id="0" name=""/>
        <dsp:cNvSpPr/>
      </dsp:nvSpPr>
      <dsp:spPr>
        <a:xfrm>
          <a:off x="0" y="2400"/>
          <a:ext cx="115061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AC333-DE4C-4D21-B3B8-30977EB377E0}">
      <dsp:nvSpPr>
        <dsp:cNvPr id="0" name=""/>
        <dsp:cNvSpPr/>
      </dsp:nvSpPr>
      <dsp:spPr>
        <a:xfrm>
          <a:off x="0" y="2400"/>
          <a:ext cx="2794329" cy="1637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solidFill>
                <a:srgbClr val="326295"/>
              </a:solidFill>
              <a:latin typeface="Arial Black" panose="020B0A04020102020204" pitchFamily="34" charset="0"/>
            </a:rPr>
            <a:t>Racial trauma </a:t>
          </a:r>
          <a:r>
            <a:rPr lang="en-US" sz="1600" i="1" kern="1200" dirty="0">
              <a:latin typeface="+mn-lt"/>
            </a:rPr>
            <a:t>can lead to: </a:t>
          </a:r>
          <a:endParaRPr lang="en-US" sz="1400" i="1" kern="1200" dirty="0">
            <a:latin typeface="+mn-lt"/>
          </a:endParaRPr>
        </a:p>
      </dsp:txBody>
      <dsp:txXfrm>
        <a:off x="0" y="2400"/>
        <a:ext cx="2794329" cy="1637190"/>
      </dsp:txXfrm>
    </dsp:sp>
    <dsp:sp modelId="{376AAB3B-F679-42FE-9F8A-7F8443B8D712}">
      <dsp:nvSpPr>
        <dsp:cNvPr id="0" name=""/>
        <dsp:cNvSpPr/>
      </dsp:nvSpPr>
      <dsp:spPr>
        <a:xfrm>
          <a:off x="2957483" y="17829"/>
          <a:ext cx="8500571" cy="30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Increased alertness and avoidance of perceived threats</a:t>
          </a:r>
        </a:p>
      </dsp:txBody>
      <dsp:txXfrm>
        <a:off x="2957483" y="17829"/>
        <a:ext cx="8500571" cy="308571"/>
      </dsp:txXfrm>
    </dsp:sp>
    <dsp:sp modelId="{F5670F21-7D96-494E-A4C2-5B25FD62A90B}">
      <dsp:nvSpPr>
        <dsp:cNvPr id="0" name=""/>
        <dsp:cNvSpPr/>
      </dsp:nvSpPr>
      <dsp:spPr>
        <a:xfrm>
          <a:off x="2794329" y="326401"/>
          <a:ext cx="87015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00BEA-43AC-4714-BFA7-66958354974A}">
      <dsp:nvSpPr>
        <dsp:cNvPr id="0" name=""/>
        <dsp:cNvSpPr/>
      </dsp:nvSpPr>
      <dsp:spPr>
        <a:xfrm>
          <a:off x="2957483" y="341829"/>
          <a:ext cx="8538396" cy="30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i="0" kern="120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Chronic stress and irregular sleeping patterns</a:t>
          </a:r>
        </a:p>
      </dsp:txBody>
      <dsp:txXfrm>
        <a:off x="2957483" y="341829"/>
        <a:ext cx="8538396" cy="308571"/>
      </dsp:txXfrm>
    </dsp:sp>
    <dsp:sp modelId="{018AE0C0-B172-4D7C-B30F-4E35B541CFCB}">
      <dsp:nvSpPr>
        <dsp:cNvPr id="0" name=""/>
        <dsp:cNvSpPr/>
      </dsp:nvSpPr>
      <dsp:spPr>
        <a:xfrm>
          <a:off x="2794329" y="650401"/>
          <a:ext cx="87015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646E6-F435-4FD8-B42E-BB4D9B427204}">
      <dsp:nvSpPr>
        <dsp:cNvPr id="0" name=""/>
        <dsp:cNvSpPr/>
      </dsp:nvSpPr>
      <dsp:spPr>
        <a:xfrm>
          <a:off x="2957483" y="665830"/>
          <a:ext cx="8538396" cy="30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i="0" kern="120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Anxiety, depression, low self-esteem and feeling disconnected from others</a:t>
          </a:r>
        </a:p>
      </dsp:txBody>
      <dsp:txXfrm>
        <a:off x="2957483" y="665830"/>
        <a:ext cx="8538396" cy="308571"/>
      </dsp:txXfrm>
    </dsp:sp>
    <dsp:sp modelId="{5DC716C5-4D4E-4A0E-8DE3-681CB4A7C554}">
      <dsp:nvSpPr>
        <dsp:cNvPr id="0" name=""/>
        <dsp:cNvSpPr/>
      </dsp:nvSpPr>
      <dsp:spPr>
        <a:xfrm>
          <a:off x="2794329" y="974402"/>
          <a:ext cx="87015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E8A5F-7122-43D2-8EB7-FC1F5E2F8E1E}">
      <dsp:nvSpPr>
        <dsp:cNvPr id="0" name=""/>
        <dsp:cNvSpPr/>
      </dsp:nvSpPr>
      <dsp:spPr>
        <a:xfrm>
          <a:off x="2957483" y="989830"/>
          <a:ext cx="8538396" cy="30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i="0" kern="120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Aggressive behavior</a:t>
          </a:r>
        </a:p>
      </dsp:txBody>
      <dsp:txXfrm>
        <a:off x="2957483" y="989830"/>
        <a:ext cx="8538396" cy="308571"/>
      </dsp:txXfrm>
    </dsp:sp>
    <dsp:sp modelId="{29B7B7F9-7F7E-40D8-8DA8-4A6D50083AB4}">
      <dsp:nvSpPr>
        <dsp:cNvPr id="0" name=""/>
        <dsp:cNvSpPr/>
      </dsp:nvSpPr>
      <dsp:spPr>
        <a:xfrm>
          <a:off x="2794329" y="1298402"/>
          <a:ext cx="87015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52BFC-07CB-46A4-9B68-89A525EFECAB}">
      <dsp:nvSpPr>
        <dsp:cNvPr id="0" name=""/>
        <dsp:cNvSpPr/>
      </dsp:nvSpPr>
      <dsp:spPr>
        <a:xfrm>
          <a:off x="2957483" y="1313831"/>
          <a:ext cx="8538396" cy="30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i="0" kern="1200" dirty="0">
              <a:solidFill>
                <a:srgbClr val="414141"/>
              </a:solidFill>
              <a:effectLst/>
              <a:ea typeface="Cambria" panose="02040503050406030204" pitchFamily="18" charset="0"/>
            </a:rPr>
            <a:t>Substance abuse</a:t>
          </a:r>
        </a:p>
      </dsp:txBody>
      <dsp:txXfrm>
        <a:off x="2957483" y="1313831"/>
        <a:ext cx="8538396" cy="308571"/>
      </dsp:txXfrm>
    </dsp:sp>
    <dsp:sp modelId="{70BCC90C-4875-4144-98E4-E7D9F74E04A6}">
      <dsp:nvSpPr>
        <dsp:cNvPr id="0" name=""/>
        <dsp:cNvSpPr/>
      </dsp:nvSpPr>
      <dsp:spPr>
        <a:xfrm>
          <a:off x="2794329" y="1622403"/>
          <a:ext cx="87015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98D34-49B4-46ED-B3DB-22B6E28C29CD}">
      <dsp:nvSpPr>
        <dsp:cNvPr id="0" name=""/>
        <dsp:cNvSpPr/>
      </dsp:nvSpPr>
      <dsp:spPr>
        <a:xfrm>
          <a:off x="0" y="1613117"/>
          <a:ext cx="115061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262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69B55-193C-4672-99EA-5060711F63F3}">
      <dsp:nvSpPr>
        <dsp:cNvPr id="0" name=""/>
        <dsp:cNvSpPr/>
      </dsp:nvSpPr>
      <dsp:spPr>
        <a:xfrm>
          <a:off x="0" y="1639590"/>
          <a:ext cx="2677951" cy="1637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solidFill>
                <a:srgbClr val="326295"/>
              </a:solidFill>
              <a:effectLst/>
              <a:latin typeface="Arial Black" panose="020B0A04020102020204" pitchFamily="34" charset="0"/>
            </a:rPr>
            <a:t>Substandard housing  </a:t>
          </a:r>
          <a:r>
            <a:rPr lang="en-US" sz="1600" i="1" kern="1200" dirty="0">
              <a:solidFill>
                <a:srgbClr val="212121"/>
              </a:solidFill>
              <a:effectLst/>
            </a:rPr>
            <a:t>can lead to: </a:t>
          </a:r>
          <a:endParaRPr lang="en-US" sz="1600" kern="1200" dirty="0"/>
        </a:p>
      </dsp:txBody>
      <dsp:txXfrm>
        <a:off x="0" y="1639590"/>
        <a:ext cx="2677951" cy="1637190"/>
      </dsp:txXfrm>
    </dsp:sp>
    <dsp:sp modelId="{C6DC135B-0E3B-4DF1-A5B0-BE5249552F24}">
      <dsp:nvSpPr>
        <dsp:cNvPr id="0" name=""/>
        <dsp:cNvSpPr/>
      </dsp:nvSpPr>
      <dsp:spPr>
        <a:xfrm>
          <a:off x="2837060" y="1677642"/>
          <a:ext cx="8326701" cy="761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 dirty="0">
              <a:solidFill>
                <a:srgbClr val="212121"/>
              </a:solidFill>
              <a:effectLst/>
            </a:rPr>
            <a:t>Damp, moldy, and cold indoor conditions may be associated with anxiety and depression.</a:t>
          </a:r>
          <a:endParaRPr lang="en-US" sz="1600" kern="1200" dirty="0"/>
        </a:p>
      </dsp:txBody>
      <dsp:txXfrm>
        <a:off x="2837060" y="1677642"/>
        <a:ext cx="8326701" cy="761037"/>
      </dsp:txXfrm>
    </dsp:sp>
    <dsp:sp modelId="{85EF33E9-24F1-4D60-AA62-7125FB1D69B7}">
      <dsp:nvSpPr>
        <dsp:cNvPr id="0" name=""/>
        <dsp:cNvSpPr/>
      </dsp:nvSpPr>
      <dsp:spPr>
        <a:xfrm>
          <a:off x="2677951" y="2438680"/>
          <a:ext cx="84858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88F67-8BCF-4D1D-9959-E275752CFA7B}">
      <dsp:nvSpPr>
        <dsp:cNvPr id="0" name=""/>
        <dsp:cNvSpPr/>
      </dsp:nvSpPr>
      <dsp:spPr>
        <a:xfrm>
          <a:off x="2837060" y="2476732"/>
          <a:ext cx="8664182" cy="761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 dirty="0">
              <a:solidFill>
                <a:srgbClr val="212121"/>
              </a:solidFill>
              <a:effectLst/>
            </a:rPr>
            <a:t>Concerns about substandard housing and fear of homelessness are psychosocial stressors that can lead to mental health problems. </a:t>
          </a:r>
          <a:endParaRPr lang="en-US" sz="1600" kern="1200" dirty="0"/>
        </a:p>
      </dsp:txBody>
      <dsp:txXfrm>
        <a:off x="2837060" y="2476732"/>
        <a:ext cx="8664182" cy="761037"/>
      </dsp:txXfrm>
    </dsp:sp>
    <dsp:sp modelId="{AE6AB01A-A87D-4079-B63C-79201993DB46}">
      <dsp:nvSpPr>
        <dsp:cNvPr id="0" name=""/>
        <dsp:cNvSpPr/>
      </dsp:nvSpPr>
      <dsp:spPr>
        <a:xfrm>
          <a:off x="2677951" y="3237769"/>
          <a:ext cx="84858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175BB-8E19-4E51-A616-DED3BEDCD3F1}">
      <dsp:nvSpPr>
        <dsp:cNvPr id="0" name=""/>
        <dsp:cNvSpPr/>
      </dsp:nvSpPr>
      <dsp:spPr>
        <a:xfrm>
          <a:off x="0" y="3276781"/>
          <a:ext cx="115061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2B445-0668-4BBA-B58F-0FC735FEA2A5}">
      <dsp:nvSpPr>
        <dsp:cNvPr id="0" name=""/>
        <dsp:cNvSpPr/>
      </dsp:nvSpPr>
      <dsp:spPr>
        <a:xfrm>
          <a:off x="0" y="3276781"/>
          <a:ext cx="2708863" cy="1637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solidFill>
                <a:srgbClr val="326295"/>
              </a:solidFill>
              <a:latin typeface="Arial Black" panose="020B0A04020102020204" pitchFamily="34" charset="0"/>
            </a:rPr>
            <a:t>Poverty</a:t>
          </a:r>
          <a:r>
            <a:rPr lang="en-US" sz="1600" i="1" kern="1200" dirty="0">
              <a:latin typeface="+mn-lt"/>
            </a:rPr>
            <a:t> can lead to:</a:t>
          </a:r>
        </a:p>
      </dsp:txBody>
      <dsp:txXfrm>
        <a:off x="0" y="3276781"/>
        <a:ext cx="2708863" cy="1637190"/>
      </dsp:txXfrm>
    </dsp:sp>
    <dsp:sp modelId="{F29A6313-3139-496B-AC66-28EC208B4829}">
      <dsp:nvSpPr>
        <dsp:cNvPr id="0" name=""/>
        <dsp:cNvSpPr/>
      </dsp:nvSpPr>
      <dsp:spPr>
        <a:xfrm>
          <a:off x="2873702" y="3314833"/>
          <a:ext cx="8626603" cy="761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+mn-lt"/>
            </a:rPr>
            <a:t>Common mental disorders such as depression and anxiety have been found to be distributed according to a gradient of economic disadvantage across society. </a:t>
          </a:r>
          <a:endParaRPr lang="en-US" sz="1600" b="0" i="1" kern="1200" dirty="0">
            <a:latin typeface="+mn-lt"/>
          </a:endParaRPr>
        </a:p>
      </dsp:txBody>
      <dsp:txXfrm>
        <a:off x="2873702" y="3314833"/>
        <a:ext cx="8626603" cy="761037"/>
      </dsp:txXfrm>
    </dsp:sp>
    <dsp:sp modelId="{F33F5C08-2647-4CE7-93D0-4E1415EA0E3C}">
      <dsp:nvSpPr>
        <dsp:cNvPr id="0" name=""/>
        <dsp:cNvSpPr/>
      </dsp:nvSpPr>
      <dsp:spPr>
        <a:xfrm>
          <a:off x="2708863" y="4075870"/>
          <a:ext cx="8791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F2934-DC83-4B32-8D79-005AF76FD865}">
      <dsp:nvSpPr>
        <dsp:cNvPr id="0" name=""/>
        <dsp:cNvSpPr/>
      </dsp:nvSpPr>
      <dsp:spPr>
        <a:xfrm>
          <a:off x="2873702" y="4113922"/>
          <a:ext cx="8626603" cy="761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+mn-lt"/>
            </a:rPr>
            <a:t>The poor and disadvantaged suffer disproportionately from common mental disorders and their adverse consequences</a:t>
          </a:r>
          <a:r>
            <a:rPr lang="en-US" sz="1600" b="0" kern="1200" dirty="0">
              <a:solidFill>
                <a:srgbClr val="303030"/>
              </a:solidFill>
              <a:latin typeface="+mn-lt"/>
            </a:rPr>
            <a:t>. </a:t>
          </a:r>
          <a:endParaRPr lang="en-US" sz="1600" b="0" i="1" kern="1200" dirty="0">
            <a:latin typeface="+mn-lt"/>
          </a:endParaRPr>
        </a:p>
      </dsp:txBody>
      <dsp:txXfrm>
        <a:off x="2873702" y="4113922"/>
        <a:ext cx="8626603" cy="761037"/>
      </dsp:txXfrm>
    </dsp:sp>
    <dsp:sp modelId="{71B67B98-7B4F-465E-8332-8F21CAE173A9}">
      <dsp:nvSpPr>
        <dsp:cNvPr id="0" name=""/>
        <dsp:cNvSpPr/>
      </dsp:nvSpPr>
      <dsp:spPr>
        <a:xfrm>
          <a:off x="2708863" y="4874960"/>
          <a:ext cx="8791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494BD-9792-46DB-965E-0F729EEBE655}">
      <dsp:nvSpPr>
        <dsp:cNvPr id="0" name=""/>
        <dsp:cNvSpPr/>
      </dsp:nvSpPr>
      <dsp:spPr>
        <a:xfrm>
          <a:off x="0" y="0"/>
          <a:ext cx="497548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AC333-DE4C-4D21-B3B8-30977EB377E0}">
      <dsp:nvSpPr>
        <dsp:cNvPr id="0" name=""/>
        <dsp:cNvSpPr/>
      </dsp:nvSpPr>
      <dsp:spPr>
        <a:xfrm>
          <a:off x="0" y="0"/>
          <a:ext cx="1360377" cy="243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Building partnerships and collaborations</a:t>
          </a:r>
          <a:r>
            <a:rPr lang="en-US" sz="1400" kern="1200" dirty="0"/>
            <a:t>:</a:t>
          </a:r>
        </a:p>
      </dsp:txBody>
      <dsp:txXfrm>
        <a:off x="0" y="0"/>
        <a:ext cx="1360377" cy="2433476"/>
      </dsp:txXfrm>
    </dsp:sp>
    <dsp:sp modelId="{376AAB3B-F679-42FE-9F8A-7F8443B8D712}">
      <dsp:nvSpPr>
        <dsp:cNvPr id="0" name=""/>
        <dsp:cNvSpPr/>
      </dsp:nvSpPr>
      <dsp:spPr>
        <a:xfrm>
          <a:off x="1428085" y="56559"/>
          <a:ext cx="3527705" cy="113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Partner with other community and stakeholder organizations to meet the SDoH needs of our families </a:t>
          </a:r>
        </a:p>
      </dsp:txBody>
      <dsp:txXfrm>
        <a:off x="1428085" y="56559"/>
        <a:ext cx="3527705" cy="1131186"/>
      </dsp:txXfrm>
    </dsp:sp>
    <dsp:sp modelId="{F5670F21-7D96-494E-A4C2-5B25FD62A90B}">
      <dsp:nvSpPr>
        <dsp:cNvPr id="0" name=""/>
        <dsp:cNvSpPr/>
      </dsp:nvSpPr>
      <dsp:spPr>
        <a:xfrm>
          <a:off x="1360377" y="1187745"/>
          <a:ext cx="36111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EB7E8-D142-405F-A76C-2150154E5261}">
      <dsp:nvSpPr>
        <dsp:cNvPr id="0" name=""/>
        <dsp:cNvSpPr/>
      </dsp:nvSpPr>
      <dsp:spPr>
        <a:xfrm>
          <a:off x="1428085" y="1244305"/>
          <a:ext cx="3543402" cy="113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Establish referral pipelines with other community organizations to increase access. </a:t>
          </a:r>
        </a:p>
      </dsp:txBody>
      <dsp:txXfrm>
        <a:off x="1428085" y="1244305"/>
        <a:ext cx="3543402" cy="1131186"/>
      </dsp:txXfrm>
    </dsp:sp>
    <dsp:sp modelId="{7BDEA68D-DE6A-4E3C-ABE9-FD69D4D58DB5}">
      <dsp:nvSpPr>
        <dsp:cNvPr id="0" name=""/>
        <dsp:cNvSpPr/>
      </dsp:nvSpPr>
      <dsp:spPr>
        <a:xfrm>
          <a:off x="1360377" y="2375491"/>
          <a:ext cx="36111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98D34-49B4-46ED-B3DB-22B6E28C29CD}">
      <dsp:nvSpPr>
        <dsp:cNvPr id="0" name=""/>
        <dsp:cNvSpPr/>
      </dsp:nvSpPr>
      <dsp:spPr>
        <a:xfrm>
          <a:off x="0" y="2394127"/>
          <a:ext cx="497548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262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69B55-193C-4672-99EA-5060711F63F3}">
      <dsp:nvSpPr>
        <dsp:cNvPr id="0" name=""/>
        <dsp:cNvSpPr/>
      </dsp:nvSpPr>
      <dsp:spPr>
        <a:xfrm>
          <a:off x="0" y="2433476"/>
          <a:ext cx="1192341" cy="243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Connecting SDOH to service delivery: </a:t>
          </a:r>
        </a:p>
      </dsp:txBody>
      <dsp:txXfrm>
        <a:off x="0" y="2433476"/>
        <a:ext cx="1192341" cy="2433476"/>
      </dsp:txXfrm>
    </dsp:sp>
    <dsp:sp modelId="{C6DC135B-0E3B-4DF1-A5B0-BE5249552F24}">
      <dsp:nvSpPr>
        <dsp:cNvPr id="0" name=""/>
        <dsp:cNvSpPr/>
      </dsp:nvSpPr>
      <dsp:spPr>
        <a:xfrm>
          <a:off x="1263184" y="2471500"/>
          <a:ext cx="3707413" cy="76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 staff ability to utilize SDoH screening results to normalize the stress response to the determinants and reduce stigma.</a:t>
          </a:r>
        </a:p>
      </dsp:txBody>
      <dsp:txXfrm>
        <a:off x="1263184" y="2471500"/>
        <a:ext cx="3707413" cy="760461"/>
      </dsp:txXfrm>
    </dsp:sp>
    <dsp:sp modelId="{85EF33E9-24F1-4D60-AA62-7125FB1D69B7}">
      <dsp:nvSpPr>
        <dsp:cNvPr id="0" name=""/>
        <dsp:cNvSpPr/>
      </dsp:nvSpPr>
      <dsp:spPr>
        <a:xfrm>
          <a:off x="1192341" y="3231961"/>
          <a:ext cx="3778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88F67-8BCF-4D1D-9959-E275752CFA7B}">
      <dsp:nvSpPr>
        <dsp:cNvPr id="0" name=""/>
        <dsp:cNvSpPr/>
      </dsp:nvSpPr>
      <dsp:spPr>
        <a:xfrm>
          <a:off x="1263184" y="3269984"/>
          <a:ext cx="3707413" cy="76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 staff ability to identify how SDoH can impact the progress made by treatment and services provided.</a:t>
          </a:r>
        </a:p>
      </dsp:txBody>
      <dsp:txXfrm>
        <a:off x="1263184" y="3269984"/>
        <a:ext cx="3707413" cy="760461"/>
      </dsp:txXfrm>
    </dsp:sp>
    <dsp:sp modelId="{AE6AB01A-A87D-4079-B63C-79201993DB46}">
      <dsp:nvSpPr>
        <dsp:cNvPr id="0" name=""/>
        <dsp:cNvSpPr/>
      </dsp:nvSpPr>
      <dsp:spPr>
        <a:xfrm>
          <a:off x="1192341" y="4030446"/>
          <a:ext cx="3778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D9CA2-BC59-40AF-9BBE-6E8127272CCD}">
      <dsp:nvSpPr>
        <dsp:cNvPr id="0" name=""/>
        <dsp:cNvSpPr/>
      </dsp:nvSpPr>
      <dsp:spPr>
        <a:xfrm>
          <a:off x="1263184" y="4068469"/>
          <a:ext cx="3707413" cy="76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 staff ability to connect impact of SDOH on the client’s life as a contributing factor to mental health symptoms.   </a:t>
          </a:r>
        </a:p>
      </dsp:txBody>
      <dsp:txXfrm>
        <a:off x="1263184" y="4068469"/>
        <a:ext cx="3707413" cy="760461"/>
      </dsp:txXfrm>
    </dsp:sp>
    <dsp:sp modelId="{F0463256-7C05-45F4-830B-FE12EB9D262A}">
      <dsp:nvSpPr>
        <dsp:cNvPr id="0" name=""/>
        <dsp:cNvSpPr/>
      </dsp:nvSpPr>
      <dsp:spPr>
        <a:xfrm>
          <a:off x="1192341" y="4828930"/>
          <a:ext cx="37782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BD3CD-986E-4DB0-A29D-4D4588E76D00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2CAA8-2E4F-49AD-8A03-DEF85A7B92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3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A046-1C78-C340-A2F9-54081958EB6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4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2CAA8-2E4F-49AD-8A03-DEF85A7B924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2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2022-’23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4145C-B2BE-4E9A-8E55-FF62C7C899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5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2CAA8-2E4F-49AD-8A03-DEF85A7B924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6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2CAA8-2E4F-49AD-8A03-DEF85A7B924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7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2022-’23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Valerie and Erionia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2CAA8-2E4F-49AD-8A03-DEF85A7B924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51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2022-’23</a:t>
            </a:r>
          </a:p>
          <a:p>
            <a:endParaRPr lang="en-US" dirty="0"/>
          </a:p>
          <a:p>
            <a:r>
              <a:rPr lang="en-US" dirty="0"/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2CAA8-2E4F-49AD-8A03-DEF85A7B924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03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2CAA8-2E4F-49AD-8A03-DEF85A7B924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2CAA8-2E4F-49AD-8A03-DEF85A7B92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6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1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57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5728"/>
            <a:ext cx="10972801" cy="711081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08887"/>
            <a:ext cx="3037490" cy="365125"/>
          </a:xfrm>
        </p:spPr>
        <p:txBody>
          <a:bodyPr/>
          <a:lstStyle>
            <a:lvl1pPr algn="l">
              <a:defRPr sz="1400">
                <a:latin typeface="Open Sans"/>
              </a:defRPr>
            </a:lvl1pPr>
          </a:lstStyle>
          <a:p>
            <a:r>
              <a:rPr lang="en-US" dirty="0"/>
              <a:t>Companyname.com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37530" y="6165304"/>
            <a:ext cx="445212" cy="452288"/>
          </a:xfrm>
          <a:prstGeom prst="diamond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/>
          <a:lstStyle>
            <a:lvl1pPr algn="ctr">
              <a:defRPr sz="1200">
                <a:solidFill>
                  <a:schemeClr val="bg1"/>
                </a:solidFill>
                <a:latin typeface="Open Sans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A6E2B6-6789-47DF-A542-D3F307E792A0}"/>
              </a:ext>
            </a:extLst>
          </p:cNvPr>
          <p:cNvCxnSpPr>
            <a:cxnSpLocks/>
          </p:cNvCxnSpPr>
          <p:nvPr userDrawn="1"/>
        </p:nvCxnSpPr>
        <p:spPr>
          <a:xfrm flipH="1">
            <a:off x="2782769" y="6391488"/>
            <a:ext cx="8243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EA1CD7-EBA8-49E7-8F70-ACC299BFE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511796"/>
            <a:ext cx="2975202" cy="278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Open Sans"/>
              </a:defRPr>
            </a:lvl1pPr>
          </a:lstStyle>
          <a:p>
            <a:endParaRPr lang="en-IN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2B89183-433A-4C93-ACA0-8AE0A9DD86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5186" y="1511796"/>
            <a:ext cx="2975202" cy="278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Open Sans"/>
              </a:defRPr>
            </a:lvl1pPr>
          </a:lstStyle>
          <a:p>
            <a:endParaRPr lang="en-IN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1693CF4-0907-458E-9A6A-E34DCBDA35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0373" y="1511796"/>
            <a:ext cx="2975202" cy="278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Open Sans"/>
              </a:defRPr>
            </a:lvl1pPr>
          </a:lstStyle>
          <a:p>
            <a:endParaRPr lang="en-IN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27A6E08D-93F1-4731-AA71-CEAC9F36E7D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5559" y="1511796"/>
            <a:ext cx="2966442" cy="278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Open Sans"/>
              </a:defRPr>
            </a:lvl1pPr>
          </a:lstStyle>
          <a:p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5A7D5D-AFD7-43B6-9CC9-6E055BC13C31}"/>
              </a:ext>
            </a:extLst>
          </p:cNvPr>
          <p:cNvCxnSpPr>
            <a:cxnSpLocks/>
          </p:cNvCxnSpPr>
          <p:nvPr userDrawn="1"/>
        </p:nvCxnSpPr>
        <p:spPr>
          <a:xfrm>
            <a:off x="755507" y="1007522"/>
            <a:ext cx="144053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1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7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4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6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3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0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3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3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97A79-D57C-4408-BE48-AE68BB9385F6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71684-894D-4555-94D7-2B2205BF8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995" y="3036712"/>
            <a:ext cx="696529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kern="1200" dirty="0">
                <a:solidFill>
                  <a:srgbClr val="F5BE3B"/>
                </a:solidFill>
                <a:latin typeface="+mj-lt"/>
                <a:ea typeface="+mj-ea"/>
                <a:cs typeface="+mj-cs"/>
              </a:rPr>
              <a:t>Seeking to </a:t>
            </a:r>
            <a:r>
              <a:rPr lang="en-US" sz="5400" dirty="0">
                <a:solidFill>
                  <a:srgbClr val="F5BE3B"/>
                </a:solidFill>
              </a:rPr>
              <a:t>I</a:t>
            </a:r>
            <a:r>
              <a:rPr lang="en-US" sz="5400" kern="1200" dirty="0">
                <a:solidFill>
                  <a:srgbClr val="F5BE3B"/>
                </a:solidFill>
                <a:latin typeface="+mj-lt"/>
                <a:ea typeface="+mj-ea"/>
                <a:cs typeface="+mj-cs"/>
              </a:rPr>
              <a:t>dentify and </a:t>
            </a:r>
            <a:r>
              <a:rPr lang="en-US" sz="5400" dirty="0">
                <a:solidFill>
                  <a:srgbClr val="F5BE3B"/>
                </a:solidFill>
              </a:rPr>
              <a:t>I</a:t>
            </a:r>
            <a:r>
              <a:rPr lang="en-US" sz="5400" kern="1200" dirty="0">
                <a:solidFill>
                  <a:srgbClr val="F5BE3B"/>
                </a:solidFill>
                <a:latin typeface="+mj-lt"/>
                <a:ea typeface="+mj-ea"/>
                <a:cs typeface="+mj-cs"/>
              </a:rPr>
              <a:t>mprove Social Determinants of Health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9E6FE23-0086-A58F-8B0F-34F2C7767452}"/>
              </a:ext>
            </a:extLst>
          </p:cNvPr>
          <p:cNvSpPr txBox="1">
            <a:spLocks/>
          </p:cNvSpPr>
          <p:nvPr/>
        </p:nvSpPr>
        <p:spPr>
          <a:xfrm>
            <a:off x="896875" y="4991390"/>
            <a:ext cx="5425532" cy="92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latin typeface="+mn-lt"/>
                <a:ea typeface="+mn-ea"/>
                <a:cs typeface="+mn-cs"/>
              </a:rPr>
              <a:t>Quality Improvement Project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Father and daugher smiling">
            <a:extLst>
              <a:ext uri="{FF2B5EF4-FFF2-40B4-BE49-F238E27FC236}">
                <a16:creationId xmlns:a16="http://schemas.microsoft.com/office/drawing/2014/main" id="{8592208D-BF03-2C40-EBB8-B0116642B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r="5343"/>
          <a:stretch/>
        </p:blipFill>
        <p:spPr>
          <a:xfrm>
            <a:off x="7190585" y="3124783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6961F5B2-278C-27F1-BC87-BA322512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11" y="-638384"/>
            <a:ext cx="5800666" cy="31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5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45" name="Rectangle 133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amily sitting on steps">
            <a:extLst>
              <a:ext uri="{FF2B5EF4-FFF2-40B4-BE49-F238E27FC236}">
                <a16:creationId xmlns:a16="http://schemas.microsoft.com/office/drawing/2014/main" id="{1BB2BFD5-6370-1161-064D-037B0A2E3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4613" b="-1"/>
          <a:stretch/>
        </p:blipFill>
        <p:spPr>
          <a:xfrm>
            <a:off x="2711303" y="10"/>
            <a:ext cx="9480696" cy="6857990"/>
          </a:xfrm>
          <a:prstGeom prst="rect">
            <a:avLst/>
          </a:prstGeom>
        </p:spPr>
      </p:pic>
      <p:sp>
        <p:nvSpPr>
          <p:cNvPr id="13347" name="Rectangle 133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F5897-7C04-D217-2662-2E8F4774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365125"/>
            <a:ext cx="456721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Future</a:t>
            </a:r>
            <a:r>
              <a:rPr lang="en-US" sz="4000" dirty="0">
                <a:solidFill>
                  <a:srgbClr val="326295"/>
                </a:solidFill>
              </a:rPr>
              <a:t> </a:t>
            </a:r>
            <a:r>
              <a:rPr lang="en-US" sz="3600" dirty="0">
                <a:solidFill>
                  <a:srgbClr val="326295"/>
                </a:solidFill>
                <a:latin typeface="Arial Black" panose="020B0A04020102020204" pitchFamily="34" charset="0"/>
              </a:rPr>
              <a:t>Strategies</a:t>
            </a:r>
            <a:r>
              <a:rPr lang="en-US" sz="4000" dirty="0">
                <a:solidFill>
                  <a:srgbClr val="326295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C337BC-2969-5E42-DB37-5A674AC6C6FA}"/>
              </a:ext>
            </a:extLst>
          </p:cNvPr>
          <p:cNvCxnSpPr>
            <a:cxnSpLocks/>
          </p:cNvCxnSpPr>
          <p:nvPr/>
        </p:nvCxnSpPr>
        <p:spPr>
          <a:xfrm>
            <a:off x="329610" y="1635589"/>
            <a:ext cx="1332042" cy="0"/>
          </a:xfrm>
          <a:prstGeom prst="line">
            <a:avLst/>
          </a:prstGeom>
          <a:ln w="41275">
            <a:solidFill>
              <a:srgbClr val="3262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349" name="Text Placeholder 3">
            <a:extLst>
              <a:ext uri="{FF2B5EF4-FFF2-40B4-BE49-F238E27FC236}">
                <a16:creationId xmlns:a16="http://schemas.microsoft.com/office/drawing/2014/main" id="{84CB2E9D-BEB8-91F5-5A9B-099BDE548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3779306"/>
              </p:ext>
            </p:extLst>
          </p:nvPr>
        </p:nvGraphicFramePr>
        <p:xfrm>
          <a:off x="176622" y="1854051"/>
          <a:ext cx="4975481" cy="4866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8462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1856" y="4161691"/>
            <a:ext cx="6403610" cy="6364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Target:</a:t>
            </a:r>
          </a:p>
        </p:txBody>
      </p:sp>
      <p:pic>
        <p:nvPicPr>
          <p:cNvPr id="13" name="Picture 12" descr="Man with gray beard">
            <a:extLst>
              <a:ext uri="{FF2B5EF4-FFF2-40B4-BE49-F238E27FC236}">
                <a16:creationId xmlns:a16="http://schemas.microsoft.com/office/drawing/2014/main" id="{B30D0F36-2C47-E3D2-9C03-ECC0AE350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34799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53" name="Freeform: Shape 52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Man carrying girl">
            <a:extLst>
              <a:ext uri="{FF2B5EF4-FFF2-40B4-BE49-F238E27FC236}">
                <a16:creationId xmlns:a16="http://schemas.microsoft.com/office/drawing/2014/main" id="{D7B87C39-30F6-CD0C-BA3C-640EB2FA0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9" r="363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62" name="Freeform: Shape 61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ouple of women smiling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9" r="3" b="14384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117AC2-F09C-90FB-D845-04004ABD665B}"/>
              </a:ext>
            </a:extLst>
          </p:cNvPr>
          <p:cNvSpPr txBox="1"/>
          <p:nvPr/>
        </p:nvSpPr>
        <p:spPr>
          <a:xfrm>
            <a:off x="5892138" y="4798142"/>
            <a:ext cx="568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Utilize the LSS Social Determinants of Health (SDOH) screening tool to identify client needs and to develop strategy(</a:t>
            </a:r>
            <a:r>
              <a:rPr lang="en-US" dirty="0" err="1"/>
              <a:t>ies</a:t>
            </a:r>
            <a:r>
              <a:rPr lang="en-US" dirty="0"/>
              <a:t>) to connect families to needed resources.   </a:t>
            </a:r>
          </a:p>
        </p:txBody>
      </p:sp>
    </p:spTree>
    <p:extLst>
      <p:ext uri="{BB962C8B-B14F-4D97-AF65-F5344CB8AC3E}">
        <p14:creationId xmlns:p14="http://schemas.microsoft.com/office/powerpoint/2010/main" val="1830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45" name="Rectangle 133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man covering face">
            <a:extLst>
              <a:ext uri="{FF2B5EF4-FFF2-40B4-BE49-F238E27FC236}">
                <a16:creationId xmlns:a16="http://schemas.microsoft.com/office/drawing/2014/main" id="{7524E24E-C6C5-C203-448A-A571B5FFC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r="6976"/>
          <a:stretch/>
        </p:blipFill>
        <p:spPr>
          <a:xfrm>
            <a:off x="2892056" y="10"/>
            <a:ext cx="9299942" cy="6857990"/>
          </a:xfrm>
          <a:prstGeom prst="rect">
            <a:avLst/>
          </a:prstGeom>
        </p:spPr>
      </p:pic>
      <p:sp>
        <p:nvSpPr>
          <p:cNvPr id="13347" name="Rectangle 133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F5897-7C04-D217-2662-2E8F4774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0"/>
            <a:ext cx="6389318" cy="1252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Why focus on </a:t>
            </a:r>
            <a:r>
              <a:rPr lang="en-US" sz="4000" dirty="0">
                <a:solidFill>
                  <a:srgbClr val="326295"/>
                </a:solidFill>
                <a:latin typeface="Arial Black" panose="020B0A04020102020204" pitchFamily="34" charset="0"/>
              </a:rPr>
              <a:t>SDOH?</a:t>
            </a:r>
            <a:r>
              <a:rPr lang="en-US" sz="4000" dirty="0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9BB66-CB8B-E0D2-DD80-B5CC0AD13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144" y="1252602"/>
            <a:ext cx="5863856" cy="50418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+mj-lt"/>
              </a:rPr>
              <a:t>Health inequities impact the people and communities we serve.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National Institutes of Health (NIH) currently recognizes the following populations as those experiencing health </a:t>
            </a:r>
            <a:r>
              <a:rPr lang="en-US" sz="2000" b="0" dirty="0">
                <a:solidFill>
                  <a:srgbClr val="333333"/>
                </a:solidFill>
                <a:latin typeface="+mj-lt"/>
              </a:rPr>
              <a:t>disparities in the U.S.: </a:t>
            </a:r>
          </a:p>
          <a:p>
            <a:endParaRPr lang="en-US" sz="2000" b="0" dirty="0">
              <a:solidFill>
                <a:srgbClr val="333333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Black Americans/African Americans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Hispanics/Latinos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American Indians/Alaskan Natives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Asian Americans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Native Hawaiians/Pacific Islanders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333333"/>
                </a:solidFill>
                <a:latin typeface="+mj-lt"/>
              </a:rPr>
              <a:t>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ocioeconomically disadvantaged populations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333333"/>
                </a:solidFill>
                <a:latin typeface="+mj-lt"/>
              </a:rPr>
              <a:t>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nderserved rural populations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333333"/>
                </a:solidFill>
                <a:latin typeface="+mj-lt"/>
              </a:rPr>
              <a:t>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exual and gender minorities</a:t>
            </a:r>
            <a:endParaRPr lang="en-US" sz="2000" dirty="0">
              <a:latin typeface="+mj-lt"/>
            </a:endParaRPr>
          </a:p>
          <a:p>
            <a:endParaRPr lang="en-US" sz="2000" b="0" dirty="0">
              <a:solidFill>
                <a:srgbClr val="333333"/>
              </a:solidFill>
              <a:latin typeface="+mj-lt"/>
            </a:endParaRPr>
          </a:p>
          <a:p>
            <a:endParaRPr lang="en-US" sz="2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89D6CD-E816-BDAF-3210-8E203C3123C2}"/>
              </a:ext>
            </a:extLst>
          </p:cNvPr>
          <p:cNvCxnSpPr>
            <a:cxnSpLocks/>
          </p:cNvCxnSpPr>
          <p:nvPr/>
        </p:nvCxnSpPr>
        <p:spPr>
          <a:xfrm>
            <a:off x="76118" y="933497"/>
            <a:ext cx="2815938" cy="0"/>
          </a:xfrm>
          <a:prstGeom prst="line">
            <a:avLst/>
          </a:prstGeom>
          <a:ln w="41275">
            <a:solidFill>
              <a:srgbClr val="3262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91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45" name="Rectangle 133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7" name="Rectangle 133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F5897-7C04-D217-2662-2E8F4774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22" y="124362"/>
            <a:ext cx="4567213" cy="80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Why focus on </a:t>
            </a:r>
            <a:r>
              <a:rPr lang="en-US" sz="3600" dirty="0">
                <a:solidFill>
                  <a:srgbClr val="326295"/>
                </a:solidFill>
                <a:latin typeface="Arial Black" panose="020B0A04020102020204" pitchFamily="34" charset="0"/>
              </a:rPr>
              <a:t>SDOH?</a:t>
            </a:r>
            <a:r>
              <a:rPr lang="en-US" sz="3600" dirty="0"/>
              <a:t> </a:t>
            </a:r>
            <a:endParaRPr lang="en-US" sz="4000" dirty="0">
              <a:solidFill>
                <a:srgbClr val="326295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C337BC-2969-5E42-DB37-5A674AC6C6FA}"/>
              </a:ext>
            </a:extLst>
          </p:cNvPr>
          <p:cNvCxnSpPr>
            <a:cxnSpLocks/>
          </p:cNvCxnSpPr>
          <p:nvPr/>
        </p:nvCxnSpPr>
        <p:spPr>
          <a:xfrm>
            <a:off x="176622" y="776273"/>
            <a:ext cx="2654713" cy="0"/>
          </a:xfrm>
          <a:prstGeom prst="line">
            <a:avLst/>
          </a:prstGeom>
          <a:ln w="41275">
            <a:solidFill>
              <a:srgbClr val="3262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349" name="Text Placeholder 3">
            <a:extLst>
              <a:ext uri="{FF2B5EF4-FFF2-40B4-BE49-F238E27FC236}">
                <a16:creationId xmlns:a16="http://schemas.microsoft.com/office/drawing/2014/main" id="{84CB2E9D-BEB8-91F5-5A9B-099BDE548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6461720"/>
              </p:ext>
            </p:extLst>
          </p:nvPr>
        </p:nvGraphicFramePr>
        <p:xfrm>
          <a:off x="509193" y="1817266"/>
          <a:ext cx="11506183" cy="4916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DDD70DB-001F-7E6A-5C0C-705BF1540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622" y="927025"/>
            <a:ext cx="11838755" cy="62667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SDOH such as unemployment, community safety, access to healthcare can cause chronic stress, anxiety and depression in individuals in addition to other mental health symptoms.  Additional examples are below.  </a:t>
            </a:r>
          </a:p>
        </p:txBody>
      </p:sp>
    </p:spTree>
    <p:extLst>
      <p:ext uri="{BB962C8B-B14F-4D97-AF65-F5344CB8AC3E}">
        <p14:creationId xmlns:p14="http://schemas.microsoft.com/office/powerpoint/2010/main" val="222955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Placeholder 13" descr="Parents with child">
            <a:extLst>
              <a:ext uri="{FF2B5EF4-FFF2-40B4-BE49-F238E27FC236}">
                <a16:creationId xmlns:a16="http://schemas.microsoft.com/office/drawing/2014/main" id="{2E1DFCFC-9622-FFB0-44D0-16E7C1A96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r="3007"/>
          <a:stretch/>
        </p:blipFill>
        <p:spPr>
          <a:xfrm>
            <a:off x="3136490" y="10"/>
            <a:ext cx="9055508" cy="6857990"/>
          </a:xfrm>
          <a:prstGeom prst="rect">
            <a:avLst/>
          </a:prstGeom>
        </p:spPr>
      </p:pic>
      <p:sp>
        <p:nvSpPr>
          <p:cNvPr id="35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A4F8B66-257A-4B69-923C-A84C4EA3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0" y="467167"/>
            <a:ext cx="12192001" cy="706534"/>
          </a:xfrm>
          <a:solidFill>
            <a:srgbClr val="F5BE3B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Data Collection at LSS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8B94D9-00A2-4490-B06F-4E67899CFBF0}"/>
              </a:ext>
            </a:extLst>
          </p:cNvPr>
          <p:cNvSpPr txBox="1"/>
          <p:nvPr/>
        </p:nvSpPr>
        <p:spPr>
          <a:xfrm>
            <a:off x="73964" y="1500148"/>
            <a:ext cx="6675690" cy="50314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LSS has a SDoH screener that is being completed at intake and at discharge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333333"/>
                </a:solidFill>
                <a:latin typeface="Helvetica" panose="020B0604020202020204" pitchFamily="34" charset="0"/>
              </a:rPr>
              <a:t>All programs are using the screen except for residential programs.   </a:t>
            </a:r>
            <a:endParaRPr lang="en-US" sz="2400" b="0" i="0" dirty="0">
              <a:solidFill>
                <a:srgbClr val="333333"/>
              </a:solidFill>
              <a:effectLst/>
              <a:latin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The screener collects data on: 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Food security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33333"/>
                </a:solidFill>
                <a:latin typeface="Helvetica" panose="020B0604020202020204" pitchFamily="34" charset="0"/>
              </a:rPr>
              <a:t>Stable housing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Stable utilities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33333"/>
                </a:solidFill>
                <a:latin typeface="Helvetica" panose="020B0604020202020204" pitchFamily="34" charset="0"/>
              </a:rPr>
              <a:t>Transportation 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Access and quality of childcare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33333"/>
                </a:solidFill>
                <a:latin typeface="Helvetica" panose="020B0604020202020204" pitchFamily="34" charset="0"/>
              </a:rPr>
              <a:t>Access to healthcare 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Income</a:t>
            </a:r>
            <a:r>
              <a:rPr lang="en-US" sz="2400" dirty="0">
                <a:solidFill>
                  <a:srgbClr val="333333"/>
                </a:solidFill>
                <a:latin typeface="Helvetica" panose="020B0604020202020204" pitchFamily="34" charset="0"/>
              </a:rPr>
              <a:t> and cost of living</a:t>
            </a:r>
          </a:p>
          <a:p>
            <a:pPr marL="1028700" lvl="1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33333"/>
                </a:solidFill>
                <a:latin typeface="Helvetica" panose="020B0604020202020204" pitchFamily="34" charset="0"/>
              </a:rPr>
              <a:t>Connectedness to natural supports  </a:t>
            </a:r>
            <a:r>
              <a:rPr lang="en-US" sz="2400" dirty="0">
                <a:solidFill>
                  <a:srgbClr val="ED5428"/>
                </a:solidFill>
                <a:latin typeface="Helvetica" panose="020B0604020202020204" pitchFamily="34" charset="0"/>
              </a:rPr>
              <a:t>(added in 2023)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4706AB6-AE66-46E1-6A9D-435F70A6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644" y="6073322"/>
            <a:ext cx="2327910" cy="6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3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9" name="Rectangle 107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418BDD-AF09-F95D-3A54-A840A2D0B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30910" r="-1" b="2562"/>
          <a:stretch/>
        </p:blipFill>
        <p:spPr>
          <a:xfrm>
            <a:off x="20" y="18298"/>
            <a:ext cx="7851627" cy="6857990"/>
          </a:xfrm>
          <a:prstGeom prst="rect">
            <a:avLst/>
          </a:prstGeom>
        </p:spPr>
      </p:pic>
      <p:sp>
        <p:nvSpPr>
          <p:cNvPr id="1078" name="Rectangle 107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2" name="Rectangle 108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85C06F-6879-DB26-6447-8803F77C7BAE}"/>
              </a:ext>
            </a:extLst>
          </p:cNvPr>
          <p:cNvSpPr txBox="1">
            <a:spLocks/>
          </p:cNvSpPr>
          <p:nvPr/>
        </p:nvSpPr>
        <p:spPr>
          <a:xfrm>
            <a:off x="6096000" y="1677384"/>
            <a:ext cx="5937051" cy="4315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Helvetica" panose="020B0604020202020204" pitchFamily="34" charset="0"/>
              </a:rPr>
              <a:t>Client is looked at as having a need if they identify that they </a:t>
            </a:r>
            <a:r>
              <a:rPr lang="en-US" sz="2000" i="1" dirty="0">
                <a:solidFill>
                  <a:srgbClr val="F5BE3B"/>
                </a:solidFill>
                <a:latin typeface="Helvetica" panose="020B0604020202020204" pitchFamily="34" charset="0"/>
              </a:rPr>
              <a:t>ALWAYS</a:t>
            </a:r>
            <a:r>
              <a:rPr lang="en-US" sz="2000" dirty="0">
                <a:solidFill>
                  <a:srgbClr val="F5BE3B"/>
                </a:solidFill>
                <a:latin typeface="Helvetica" panose="020B0604020202020204" pitchFamily="34" charset="0"/>
              </a:rPr>
              <a:t> </a:t>
            </a:r>
            <a:r>
              <a:rPr lang="en-US" sz="2000" dirty="0">
                <a:latin typeface="Helvetica" panose="020B0604020202020204" pitchFamily="34" charset="0"/>
              </a:rPr>
              <a:t>or </a:t>
            </a:r>
            <a:r>
              <a:rPr lang="en-US" sz="2000" i="1" dirty="0">
                <a:solidFill>
                  <a:srgbClr val="F5BE3B"/>
                </a:solidFill>
                <a:latin typeface="Helvetica" panose="020B0604020202020204" pitchFamily="34" charset="0"/>
              </a:rPr>
              <a:t>OFTEN</a:t>
            </a:r>
            <a:r>
              <a:rPr lang="en-US" sz="2000" i="1" dirty="0">
                <a:latin typeface="Helvetica" panose="020B0604020202020204" pitchFamily="34" charset="0"/>
              </a:rPr>
              <a:t> </a:t>
            </a:r>
            <a:r>
              <a:rPr lang="en-US" sz="2000" dirty="0">
                <a:latin typeface="Helvetica" panose="020B0604020202020204" pitchFamily="34" charset="0"/>
              </a:rPr>
              <a:t>have concerns about the area being measured.  </a:t>
            </a:r>
          </a:p>
          <a:p>
            <a:endParaRPr lang="en-US" sz="2000" dirty="0">
              <a:latin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Helvetica" panose="020B0604020202020204" pitchFamily="34" charset="0"/>
              </a:rPr>
              <a:t>At discharge we look at two main things:</a:t>
            </a:r>
          </a:p>
          <a:p>
            <a:pPr marL="1028700" lvl="1" indent="-342900"/>
            <a:r>
              <a:rPr lang="en-US" sz="2000" dirty="0"/>
              <a:t>How many clients moved from one level to the next.</a:t>
            </a:r>
          </a:p>
          <a:p>
            <a:pPr marL="1028700" lvl="1" indent="-342900"/>
            <a:endParaRPr lang="en-US" sz="2000" dirty="0"/>
          </a:p>
          <a:p>
            <a:pPr marL="1028700" lvl="1" indent="-342900"/>
            <a:endParaRPr lang="en-US" sz="2000" dirty="0"/>
          </a:p>
          <a:p>
            <a:pPr lvl="1" indent="0">
              <a:buNone/>
            </a:pPr>
            <a:endParaRPr lang="en-US" sz="2000" dirty="0"/>
          </a:p>
          <a:p>
            <a:pPr marL="1028700" lvl="1" indent="-342900"/>
            <a:r>
              <a:rPr lang="en-US" sz="2000" dirty="0"/>
              <a:t>How many clients move from a place of need to place of stability or maintained a place of stability.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9BF916-2C36-E65B-AE17-82550283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565" y="208759"/>
            <a:ext cx="3313164" cy="833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dirty="0">
                <a:solidFill>
                  <a:srgbClr val="F5BE3B"/>
                </a:solidFill>
              </a:rPr>
              <a:t>Data Analysis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98204-019A-8237-9FE5-7247846DE989}"/>
              </a:ext>
            </a:extLst>
          </p:cNvPr>
          <p:cNvGrpSpPr/>
          <p:nvPr/>
        </p:nvGrpSpPr>
        <p:grpSpPr>
          <a:xfrm>
            <a:off x="6696791" y="4194199"/>
            <a:ext cx="5146701" cy="742017"/>
            <a:chOff x="5589986" y="3876808"/>
            <a:chExt cx="5146701" cy="7420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0BCCA5-CA6F-EF4B-00AF-85C57564F8A1}"/>
                </a:ext>
              </a:extLst>
            </p:cNvPr>
            <p:cNvSpPr txBox="1"/>
            <p:nvPr/>
          </p:nvSpPr>
          <p:spPr>
            <a:xfrm>
              <a:off x="5589986" y="3889421"/>
              <a:ext cx="1012027" cy="430979"/>
            </a:xfrm>
            <a:prstGeom prst="rect">
              <a:avLst/>
            </a:prstGeom>
            <a:solidFill>
              <a:srgbClr val="6B4FA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2200" dirty="0">
                  <a:solidFill>
                    <a:schemeClr val="bg1"/>
                  </a:solidFill>
                  <a:effectLst/>
                </a:rPr>
                <a:t>Always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F9C6D4-6186-1A84-8356-68C0705B0CA9}"/>
                </a:ext>
              </a:extLst>
            </p:cNvPr>
            <p:cNvSpPr txBox="1"/>
            <p:nvPr/>
          </p:nvSpPr>
          <p:spPr>
            <a:xfrm>
              <a:off x="6843892" y="3889420"/>
              <a:ext cx="1012027" cy="430979"/>
            </a:xfrm>
            <a:prstGeom prst="rect">
              <a:avLst/>
            </a:prstGeom>
            <a:solidFill>
              <a:srgbClr val="6B4FA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2200" dirty="0">
                  <a:solidFill>
                    <a:schemeClr val="bg1"/>
                  </a:solidFill>
                  <a:effectLst/>
                </a:rPr>
                <a:t>Often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F38DE4-63D4-0DC6-560E-577A7970EB39}"/>
                </a:ext>
              </a:extLst>
            </p:cNvPr>
            <p:cNvSpPr txBox="1"/>
            <p:nvPr/>
          </p:nvSpPr>
          <p:spPr>
            <a:xfrm>
              <a:off x="8086362" y="3889419"/>
              <a:ext cx="1476155" cy="430979"/>
            </a:xfrm>
            <a:prstGeom prst="rect">
              <a:avLst/>
            </a:prstGeom>
            <a:solidFill>
              <a:srgbClr val="6B4FA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2200" dirty="0">
                  <a:solidFill>
                    <a:schemeClr val="bg1"/>
                  </a:solidFill>
                  <a:effectLst/>
                </a:rPr>
                <a:t>Sometimes 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649774-F78E-E485-9F33-E635A1D7D78B}"/>
                </a:ext>
              </a:extLst>
            </p:cNvPr>
            <p:cNvSpPr txBox="1"/>
            <p:nvPr/>
          </p:nvSpPr>
          <p:spPr>
            <a:xfrm>
              <a:off x="9724660" y="3876808"/>
              <a:ext cx="1012027" cy="430979"/>
            </a:xfrm>
            <a:prstGeom prst="rect">
              <a:avLst/>
            </a:prstGeom>
            <a:solidFill>
              <a:srgbClr val="6B4FA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2200" dirty="0">
                  <a:solidFill>
                    <a:schemeClr val="bg1"/>
                  </a:solidFill>
                  <a:effectLst/>
                </a:rPr>
                <a:t>Never </a:t>
              </a:r>
            </a:p>
          </p:txBody>
        </p:sp>
        <p:sp>
          <p:nvSpPr>
            <p:cNvPr id="27" name="Arrow: U-Turn 26">
              <a:extLst>
                <a:ext uri="{FF2B5EF4-FFF2-40B4-BE49-F238E27FC236}">
                  <a16:creationId xmlns:a16="http://schemas.microsoft.com/office/drawing/2014/main" id="{83A50494-8A20-2F0D-967A-7AFB9644123E}"/>
                </a:ext>
              </a:extLst>
            </p:cNvPr>
            <p:cNvSpPr/>
            <p:nvPr/>
          </p:nvSpPr>
          <p:spPr>
            <a:xfrm flipV="1">
              <a:off x="6095999" y="4320398"/>
              <a:ext cx="1132609" cy="295696"/>
            </a:xfrm>
            <a:prstGeom prst="uturnArrow">
              <a:avLst/>
            </a:prstGeom>
            <a:solidFill>
              <a:srgbClr val="326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Arrow: U-Turn 27">
              <a:extLst>
                <a:ext uri="{FF2B5EF4-FFF2-40B4-BE49-F238E27FC236}">
                  <a16:creationId xmlns:a16="http://schemas.microsoft.com/office/drawing/2014/main" id="{70588915-54CE-7F89-A4B4-374E55E10C8B}"/>
                </a:ext>
              </a:extLst>
            </p:cNvPr>
            <p:cNvSpPr/>
            <p:nvPr/>
          </p:nvSpPr>
          <p:spPr>
            <a:xfrm flipV="1">
              <a:off x="7628749" y="4323129"/>
              <a:ext cx="1132609" cy="295696"/>
            </a:xfrm>
            <a:prstGeom prst="uturnArrow">
              <a:avLst/>
            </a:prstGeom>
            <a:solidFill>
              <a:srgbClr val="326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Arrow: U-Turn 28">
              <a:extLst>
                <a:ext uri="{FF2B5EF4-FFF2-40B4-BE49-F238E27FC236}">
                  <a16:creationId xmlns:a16="http://schemas.microsoft.com/office/drawing/2014/main" id="{342F604C-839F-0034-619C-4FD49DC966F4}"/>
                </a:ext>
              </a:extLst>
            </p:cNvPr>
            <p:cNvSpPr/>
            <p:nvPr/>
          </p:nvSpPr>
          <p:spPr>
            <a:xfrm flipV="1">
              <a:off x="9238091" y="4307787"/>
              <a:ext cx="1132609" cy="295696"/>
            </a:xfrm>
            <a:prstGeom prst="uturnArrow">
              <a:avLst/>
            </a:prstGeom>
            <a:solidFill>
              <a:srgbClr val="326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1CAE60-C301-2CC9-8541-3F0118033CC5}"/>
              </a:ext>
            </a:extLst>
          </p:cNvPr>
          <p:cNvGrpSpPr/>
          <p:nvPr/>
        </p:nvGrpSpPr>
        <p:grpSpPr>
          <a:xfrm>
            <a:off x="6981514" y="5992515"/>
            <a:ext cx="4768034" cy="678533"/>
            <a:chOff x="6347324" y="5170685"/>
            <a:chExt cx="4794694" cy="86195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CF453E-F838-0A17-F629-EB3CBE454861}"/>
                </a:ext>
              </a:extLst>
            </p:cNvPr>
            <p:cNvSpPr txBox="1"/>
            <p:nvPr/>
          </p:nvSpPr>
          <p:spPr>
            <a:xfrm>
              <a:off x="6347324" y="5170685"/>
              <a:ext cx="2006968" cy="430979"/>
            </a:xfrm>
            <a:prstGeom prst="rect">
              <a:avLst/>
            </a:prstGeom>
            <a:solidFill>
              <a:srgbClr val="6B4FA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2200" dirty="0">
                  <a:solidFill>
                    <a:schemeClr val="bg1"/>
                  </a:solidFill>
                  <a:effectLst/>
                </a:rPr>
                <a:t>Always &amp; Often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8E99F7-2552-44E2-4DE8-CA354D520F7E}"/>
                </a:ext>
              </a:extLst>
            </p:cNvPr>
            <p:cNvSpPr txBox="1"/>
            <p:nvPr/>
          </p:nvSpPr>
          <p:spPr>
            <a:xfrm>
              <a:off x="8642271" y="5170685"/>
              <a:ext cx="2499747" cy="430979"/>
            </a:xfrm>
            <a:prstGeom prst="rect">
              <a:avLst/>
            </a:prstGeom>
            <a:solidFill>
              <a:srgbClr val="6B4FA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l"/>
              <a:r>
                <a:rPr lang="en-US" sz="2200" dirty="0">
                  <a:solidFill>
                    <a:schemeClr val="bg1"/>
                  </a:solidFill>
                  <a:effectLst/>
                </a:rPr>
                <a:t>Sometimes &amp; Never </a:t>
              </a:r>
            </a:p>
          </p:txBody>
        </p:sp>
        <p:sp>
          <p:nvSpPr>
            <p:cNvPr id="33" name="Arrow: U-Turn 32">
              <a:extLst>
                <a:ext uri="{FF2B5EF4-FFF2-40B4-BE49-F238E27FC236}">
                  <a16:creationId xmlns:a16="http://schemas.microsoft.com/office/drawing/2014/main" id="{F648657A-8E42-2360-1FF9-4B34509B3198}"/>
                </a:ext>
              </a:extLst>
            </p:cNvPr>
            <p:cNvSpPr/>
            <p:nvPr/>
          </p:nvSpPr>
          <p:spPr>
            <a:xfrm flipV="1">
              <a:off x="7725388" y="5601663"/>
              <a:ext cx="2166757" cy="430979"/>
            </a:xfrm>
            <a:prstGeom prst="uturnArrow">
              <a:avLst/>
            </a:prstGeom>
            <a:solidFill>
              <a:srgbClr val="326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41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amily with baby">
            <a:extLst>
              <a:ext uri="{FF2B5EF4-FFF2-40B4-BE49-F238E27FC236}">
                <a16:creationId xmlns:a16="http://schemas.microsoft.com/office/drawing/2014/main" id="{47F776DE-CC9A-D2F7-E5CC-56B42FDC2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" y="-1496706"/>
            <a:ext cx="12192000" cy="8354705"/>
          </a:xfrm>
          <a:prstGeom prst="rect">
            <a:avLst/>
          </a:prstGeom>
        </p:spPr>
      </p:pic>
      <p:sp>
        <p:nvSpPr>
          <p:cNvPr id="4114" name="Rectangle 4113">
            <a:extLst>
              <a:ext uri="{FF2B5EF4-FFF2-40B4-BE49-F238E27FC236}">
                <a16:creationId xmlns:a16="http://schemas.microsoft.com/office/drawing/2014/main" id="{7B51B11D-BBCD-47C7-A599-1EDA2F22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549726"/>
            <a:ext cx="11438793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0FE63-8257-A7AD-B96E-64C02C28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08" y="4799499"/>
            <a:ext cx="11137392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5BE3B"/>
                </a:solidFill>
              </a:rPr>
              <a:t>Findings </a:t>
            </a:r>
          </a:p>
        </p:txBody>
      </p:sp>
      <p:cxnSp>
        <p:nvCxnSpPr>
          <p:cNvPr id="4116" name="Straight Connector 4115">
            <a:extLst>
              <a:ext uri="{FF2B5EF4-FFF2-40B4-BE49-F238E27FC236}">
                <a16:creationId xmlns:a16="http://schemas.microsoft.com/office/drawing/2014/main" id="{6A810F53-4CAC-492E-A2F9-C147AA509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4243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C8B214D-9E12-4900-90F3-2935FDD8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141" y="6084734"/>
            <a:ext cx="2327910" cy="6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8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335C0-7E58-3476-0C64-0F24AF76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LSS SDOH Screeners Completed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33A6F-867E-2733-27D9-29D6B7571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LSS has been using SDOH screeners across the state since January 2023.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549168-A2DE-2914-3D1D-B2274DE5F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0874" y="640080"/>
            <a:ext cx="6290564" cy="557784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C90FCB-0EEA-24D2-4196-AF2F6B725549}"/>
              </a:ext>
            </a:extLst>
          </p:cNvPr>
          <p:cNvSpPr/>
          <p:nvPr/>
        </p:nvSpPr>
        <p:spPr>
          <a:xfrm>
            <a:off x="9962486" y="640080"/>
            <a:ext cx="1288952" cy="96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6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7" name="Rectangle 71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People eating at table">
            <a:extLst>
              <a:ext uri="{FF2B5EF4-FFF2-40B4-BE49-F238E27FC236}">
                <a16:creationId xmlns:a16="http://schemas.microsoft.com/office/drawing/2014/main" id="{F5C3107D-346F-F004-ECA1-0183542D15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r="3007"/>
          <a:stretch/>
        </p:blipFill>
        <p:spPr bwMode="auto">
          <a:xfrm>
            <a:off x="3785419" y="0"/>
            <a:ext cx="843966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8" name="Rectangle 71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7C563-558A-FA96-77E7-C59788A15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1" y="2082115"/>
            <a:ext cx="4837668" cy="7106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Identification of </a:t>
            </a:r>
            <a:r>
              <a:rPr lang="en-US" sz="4000" b="1" dirty="0">
                <a:solidFill>
                  <a:srgbClr val="326295"/>
                </a:solidFill>
                <a:latin typeface="Arial Black" panose="020B0A04020102020204" pitchFamily="34" charset="0"/>
              </a:rPr>
              <a:t>Needs</a:t>
            </a:r>
            <a:r>
              <a:rPr lang="en-US" sz="4000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9A7F262-7580-5530-5653-9EE23CCC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85" y="5994424"/>
            <a:ext cx="2327910" cy="6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0BD5B1-787D-3BF6-279F-D786214E3B23}"/>
              </a:ext>
            </a:extLst>
          </p:cNvPr>
          <p:cNvCxnSpPr>
            <a:cxnSpLocks/>
          </p:cNvCxnSpPr>
          <p:nvPr/>
        </p:nvCxnSpPr>
        <p:spPr>
          <a:xfrm flipV="1">
            <a:off x="216113" y="2792755"/>
            <a:ext cx="2856696" cy="22705"/>
          </a:xfrm>
          <a:prstGeom prst="line">
            <a:avLst/>
          </a:prstGeom>
          <a:ln w="41275">
            <a:solidFill>
              <a:srgbClr val="3262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1028BFA-9369-4868-0B03-C19E34457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13" y="3193486"/>
            <a:ext cx="7716327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5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8566</TotalTime>
  <Words>552</Words>
  <Application>Microsoft Office PowerPoint</Application>
  <PresentationFormat>Widescreen</PresentationFormat>
  <Paragraphs>86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Cambria</vt:lpstr>
      <vt:lpstr>Courier New</vt:lpstr>
      <vt:lpstr>Helvetica</vt:lpstr>
      <vt:lpstr>Open Sans</vt:lpstr>
      <vt:lpstr>Wingdings</vt:lpstr>
      <vt:lpstr>Office Theme</vt:lpstr>
      <vt:lpstr>Seeking to Identify and Improve Social Determinants of Health </vt:lpstr>
      <vt:lpstr>The Target:</vt:lpstr>
      <vt:lpstr>Why focus on SDOH?  </vt:lpstr>
      <vt:lpstr>Why focus on SDOH? </vt:lpstr>
      <vt:lpstr>Data Collection at LSS</vt:lpstr>
      <vt:lpstr>Data Analysis </vt:lpstr>
      <vt:lpstr>Findings </vt:lpstr>
      <vt:lpstr>LSS SDOH Screeners Completed </vt:lpstr>
      <vt:lpstr>Identification of Needs </vt:lpstr>
      <vt:lpstr>Future Strategies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 Deeper Dive</dc:title>
  <dc:creator>Amanda Krzykowski</dc:creator>
  <cp:lastModifiedBy>Moebius, Amy</cp:lastModifiedBy>
  <cp:revision>22</cp:revision>
  <dcterms:created xsi:type="dcterms:W3CDTF">2022-11-11T17:23:44Z</dcterms:created>
  <dcterms:modified xsi:type="dcterms:W3CDTF">2023-10-31T17:45:34Z</dcterms:modified>
</cp:coreProperties>
</file>