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ato" panose="020B0604020202020204" charset="0"/>
      <p:regular r:id="rId9"/>
      <p:bold r:id="rId10"/>
      <p:italic r:id="rId11"/>
      <p:boldItalic r:id="rId12"/>
    </p:embeddedFont>
    <p:embeddedFont>
      <p:font typeface="Playfair Display" panose="020B060402020202020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31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b35bebc3e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b35bebc3e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b35bebc3e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b35bebc3e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b35bebc3e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b35bebc3e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b35bebc3e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b35bebc3e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b35bebc3e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b35bebc3e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llowglenacademy-my.sharepoint.com/personal/alist_broadstep_com/Documents/Documents/CSP%20Housing%20Questionnair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willowglenacademy-my.sharepoint.com/personal/alist_broadstep_com/Documents/Documents/Niatx%20Post-survey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Perfect Match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Audrey List</a:t>
            </a:r>
          </a:p>
          <a:p>
            <a:pPr marL="0" indent="0"/>
            <a:r>
              <a:rPr lang="en-US"/>
              <a:t>CSP Case Manager</a:t>
            </a: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Broadstep Behavioral Heatlh </a:t>
            </a: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l="13457"/>
          <a:stretch/>
        </p:blipFill>
        <p:spPr>
          <a:xfrm>
            <a:off x="173325" y="1868693"/>
            <a:ext cx="2418375" cy="1859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7676" y="1885525"/>
            <a:ext cx="2202125" cy="1372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3"/>
          <p:cNvCxnSpPr/>
          <p:nvPr/>
        </p:nvCxnSpPr>
        <p:spPr>
          <a:xfrm>
            <a:off x="1365912" y="1735968"/>
            <a:ext cx="6156300" cy="16800"/>
          </a:xfrm>
          <a:prstGeom prst="straightConnector1">
            <a:avLst/>
          </a:prstGeom>
          <a:noFill/>
          <a:ln w="114300" cap="flat" cmpd="sng">
            <a:solidFill>
              <a:srgbClr val="0B5394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1026" name="Picture 1">
            <a:extLst>
              <a:ext uri="{FF2B5EF4-FFF2-40B4-BE49-F238E27FC236}">
                <a16:creationId xmlns:a16="http://schemas.microsoft.com/office/drawing/2014/main" id="{DBEF05D7-68E2-4B7B-B87A-D682F414C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12" y="4741069"/>
            <a:ext cx="147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280"/>
              <a:t>Aim Statement </a:t>
            </a:r>
            <a:endParaRPr sz="428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5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en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base knowledge of ACT </a:t>
            </a:r>
            <a:r>
              <a:rPr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 regarding </a:t>
            </a:r>
            <a:r>
              <a:rPr lang="en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housing resources in Milwaukee County. 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en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housing satisfaction of CSP Individuals.</a:t>
            </a:r>
            <a:endParaRPr sz="2600" dirty="0"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0025" y="2571750"/>
            <a:ext cx="3111711" cy="233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1">
            <a:extLst>
              <a:ext uri="{FF2B5EF4-FFF2-40B4-BE49-F238E27FC236}">
                <a16:creationId xmlns:a16="http://schemas.microsoft.com/office/drawing/2014/main" id="{010C07DF-EA64-4331-9953-64FA2DE41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07" y="4614037"/>
            <a:ext cx="147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cycle</a:t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 rot="10800000" flipH="1">
            <a:off x="2164975" y="1906673"/>
            <a:ext cx="594300" cy="118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5"/>
          <p:cNvGrpSpPr/>
          <p:nvPr/>
        </p:nvGrpSpPr>
        <p:grpSpPr>
          <a:xfrm>
            <a:off x="311716" y="1507580"/>
            <a:ext cx="2447699" cy="2749030"/>
            <a:chOff x="571536" y="1957150"/>
            <a:chExt cx="1755000" cy="1897977"/>
          </a:xfrm>
        </p:grpSpPr>
        <p:sp>
          <p:nvSpPr>
            <p:cNvPr id="78" name="Google Shape;78;p15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" name="Google Shape;79;p15"/>
            <p:cNvSpPr txBox="1"/>
            <p:nvPr/>
          </p:nvSpPr>
          <p:spPr>
            <a:xfrm>
              <a:off x="12306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Plan</a:t>
              </a:r>
              <a:endParaRPr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" name="Google Shape;80;p15"/>
            <p:cNvSpPr txBox="1"/>
            <p:nvPr/>
          </p:nvSpPr>
          <p:spPr>
            <a:xfrm>
              <a:off x="5944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March/April/May</a:t>
              </a:r>
              <a:endParaRPr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" name="Google Shape;81;p15"/>
            <p:cNvSpPr txBox="1"/>
            <p:nvPr/>
          </p:nvSpPr>
          <p:spPr>
            <a:xfrm>
              <a:off x="571536" y="3117727"/>
              <a:ext cx="17550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Create concept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Develop pre survey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2" name="Google Shape;82;p15"/>
          <p:cNvSpPr/>
          <p:nvPr/>
        </p:nvSpPr>
        <p:spPr>
          <a:xfrm>
            <a:off x="3008476" y="1507578"/>
            <a:ext cx="899354" cy="860784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2164967" y="2526926"/>
            <a:ext cx="2586300" cy="646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June/July/August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2164963" y="3188558"/>
            <a:ext cx="2586381" cy="10680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Implement pre survey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Create training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Perform training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Utilize new housing tool.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2945613" y="1717960"/>
            <a:ext cx="1025109" cy="86078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Implement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5464868" y="1507570"/>
            <a:ext cx="760800" cy="720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4751323" y="2611631"/>
            <a:ext cx="2187900" cy="540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September</a:t>
            </a:r>
            <a:endParaRPr sz="1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4751315" y="3275882"/>
            <a:ext cx="2187900" cy="89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did staff learn from training?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Was housing tool helpful?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5486837" y="1686772"/>
            <a:ext cx="760800" cy="540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Study</a:t>
            </a:r>
            <a:endParaRPr sz="1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7503041" y="1507581"/>
            <a:ext cx="760763" cy="770926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6789516" y="2592543"/>
            <a:ext cx="2187900" cy="579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October</a:t>
            </a:r>
            <a:endParaRPr sz="1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6939213" y="3275882"/>
            <a:ext cx="2187900" cy="95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Repetitive trainings are needed.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9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Types of Housing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US" sz="9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How to use tool with Individuals from increased benefit.</a:t>
            </a:r>
          </a:p>
        </p:txBody>
      </p:sp>
      <p:sp>
        <p:nvSpPr>
          <p:cNvPr id="93" name="Google Shape;93;p15"/>
          <p:cNvSpPr txBox="1"/>
          <p:nvPr/>
        </p:nvSpPr>
        <p:spPr>
          <a:xfrm>
            <a:off x="7603835" y="1716651"/>
            <a:ext cx="660532" cy="57907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5"/>
          <p:cNvSpPr/>
          <p:nvPr/>
        </p:nvSpPr>
        <p:spPr>
          <a:xfrm rot="10800000" flipH="1">
            <a:off x="4337175" y="1951102"/>
            <a:ext cx="594300" cy="132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/>
          <p:nvPr/>
        </p:nvSpPr>
        <p:spPr>
          <a:xfrm rot="10800000" flipH="1">
            <a:off x="6611300" y="1906676"/>
            <a:ext cx="594300" cy="118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3043705" y="1535430"/>
            <a:ext cx="828900" cy="8607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5484955" y="1462692"/>
            <a:ext cx="828900" cy="8607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7541955" y="1575842"/>
            <a:ext cx="828900" cy="8607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id="{16B80D9E-CCE7-4B13-848B-C95614B33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955" y="4676776"/>
            <a:ext cx="147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Pre/Post survey data: What I Learned </a:t>
            </a:r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5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Housing Individuals is a complex training topic that requires more than one training.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Continued lack of knowledge on differences between county, city, and federal programs due to the complexity of the information.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More emphasis on importance of using housing tool </a:t>
            </a:r>
            <a:r>
              <a:rPr lang="en" b="1" i="1" dirty="0"/>
              <a:t>with</a:t>
            </a:r>
            <a:r>
              <a:rPr lang="en" dirty="0"/>
              <a:t> Individuals rather than on their behalf.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Housing trainings should be done on a quarterly basis to get the most number of staff access to the information.  </a:t>
            </a:r>
            <a:endParaRPr dirty="0"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1750" y="3223450"/>
            <a:ext cx="2927775" cy="18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1">
            <a:extLst>
              <a:ext uri="{FF2B5EF4-FFF2-40B4-BE49-F238E27FC236}">
                <a16:creationId xmlns:a16="http://schemas.microsoft.com/office/drawing/2014/main" id="{DAA936F8-0CFA-42F1-8E8E-585A60CDE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9" y="4682062"/>
            <a:ext cx="147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66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/>
              <a:t>Continue to use the housing tool and follow up on staff housing needs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/>
              <a:t>Additional trainings: on a quarterly basis: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Types of housing.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Modeling use of housing tool with Individuals.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Explain to staff how to do a housing search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Tenant rights review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/>
              <a:t>Housing specialist consultation hours added  in addition to a “housing corner.”           </a:t>
            </a:r>
            <a:endParaRPr sz="1600" dirty="0"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11" name="Google Shape;111;p17"/>
          <p:cNvSpPr/>
          <p:nvPr/>
        </p:nvSpPr>
        <p:spPr>
          <a:xfrm>
            <a:off x="0" y="391350"/>
            <a:ext cx="1576200" cy="626100"/>
          </a:xfrm>
          <a:prstGeom prst="ellipse">
            <a:avLst/>
          </a:prstGeom>
          <a:solidFill>
            <a:srgbClr val="FFFFFF"/>
          </a:solidFill>
          <a:ln w="1143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Adapt   or  Abandon</a:t>
            </a:r>
            <a:endParaRPr dirty="0"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8025" y="2305275"/>
            <a:ext cx="3799550" cy="266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1">
            <a:extLst>
              <a:ext uri="{FF2B5EF4-FFF2-40B4-BE49-F238E27FC236}">
                <a16:creationId xmlns:a16="http://schemas.microsoft.com/office/drawing/2014/main" id="{0DFAFB1D-812E-461A-9D60-9BF3AE63C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5" y="4614037"/>
            <a:ext cx="147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Housing Tool/ Pre and Post Survey</a:t>
            </a: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27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1300" b="1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https://willowglenacademy-my.sharepoint.com/personal/alist_broadstep_com/Documents/Documents/CSP%20Housing%20Questionnaire.pdf</a:t>
            </a:r>
            <a:endParaRPr sz="13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layfair Display"/>
              <a:buChar char="●"/>
            </a:pPr>
            <a:r>
              <a:rPr lang="en" sz="1300" b="1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https://willowglenacademy-my.sharepoint.com/personal/alist_broadstep_com/Documents/Documents/Niatx%20Post-survey.pdf</a:t>
            </a:r>
            <a:endParaRPr sz="13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layfair Display"/>
              <a:buChar char="●"/>
            </a:pPr>
            <a:r>
              <a:rPr lang="en" sz="1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file:///C:/Users/alist/Downloads/Pre%20survey%20example.pdf</a:t>
            </a:r>
            <a:endParaRPr sz="13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6895375" y="2032175"/>
            <a:ext cx="193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146" name="Picture 1">
            <a:extLst>
              <a:ext uri="{FF2B5EF4-FFF2-40B4-BE49-F238E27FC236}">
                <a16:creationId xmlns:a16="http://schemas.microsoft.com/office/drawing/2014/main" id="{699B72D5-D7F2-4D89-B1EB-B77780A6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6" y="4683919"/>
            <a:ext cx="147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316</Words>
  <Application>Microsoft Office PowerPoint</Application>
  <PresentationFormat>On-screen Show (16:9)</PresentationFormat>
  <Paragraphs>46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Playfair Display</vt:lpstr>
      <vt:lpstr>Arial</vt:lpstr>
      <vt:lpstr>Lato</vt:lpstr>
      <vt:lpstr>Roboto</vt:lpstr>
      <vt:lpstr>Coral</vt:lpstr>
      <vt:lpstr>Perfect Match</vt:lpstr>
      <vt:lpstr>Aim Statement </vt:lpstr>
      <vt:lpstr>Change cycle</vt:lpstr>
      <vt:lpstr>Pre/Post survey data: What I Learned </vt:lpstr>
      <vt:lpstr>Adapt   or  Abandon</vt:lpstr>
      <vt:lpstr>Housing Tool/ Pre and Post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Perfect Match</dc:title>
  <dc:creator>Moebius, Amy</dc:creator>
  <cp:lastModifiedBy>Moebius, Amy</cp:lastModifiedBy>
  <cp:revision>6</cp:revision>
  <dcterms:modified xsi:type="dcterms:W3CDTF">2021-09-15T16:27:57Z</dcterms:modified>
</cp:coreProperties>
</file>