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898"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8" name="Google Shape;208;p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6" name="Google Shape;216;p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18 questions with 3 variable focuses aka “constructs” (Agency satisfaction, management satisfaction, and self satisfaction) on a Likert-type scale of 1-4 with 1 being “Strongly Disagree” and 4 being “Strongly Agree”.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To increase responses, the survey was offered anonymously. With 15 participants for the pre-test, the survey responses for the post-test were stopped after the 15th participants.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In between pre-test and post-test, an intervention to boost morale with employee appreciation and management support components. This included a staff appreciation lunch, public and private acknowledgement for employees, and weekly 1:1 supervisor support sessions.</a:t>
            </a:r>
            <a:endParaRPr/>
          </a:p>
        </p:txBody>
      </p:sp>
      <p:sp>
        <p:nvSpPr>
          <p:cNvPr id="223" name="Google Shape;22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Overall, the results showed responses such as graph 1 in which answers were more varied in June 2023 and, in October 2023, there were more skewed answers towards positive answers (“Agree” and “Strongly Agree”)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For graph 2, it was observed that more extreme answers (“Strongly Disagree” and “Strongly Agree”) in June 2023 that showed more mild answers (“Disagree” and “Agree”) in October 2023</a:t>
            </a:r>
            <a:endParaRPr/>
          </a:p>
        </p:txBody>
      </p:sp>
      <p:sp>
        <p:nvSpPr>
          <p:cNvPr id="232" name="Google Shape;23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0" name="Google Shape;240;p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p:nvPr/>
        </p:nvSpPr>
        <p:spPr>
          <a:xfrm>
            <a:off x="0" y="4572000"/>
            <a:ext cx="12192000" cy="2286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17" name="Google Shape;17;p2"/>
          <p:cNvGrpSpPr/>
          <p:nvPr/>
        </p:nvGrpSpPr>
        <p:grpSpPr>
          <a:xfrm>
            <a:off x="0" y="-3418"/>
            <a:ext cx="12192559" cy="6861973"/>
            <a:chOff x="0" y="-3418"/>
            <a:chExt cx="12192559" cy="6861973"/>
          </a:xfrm>
        </p:grpSpPr>
        <p:sp>
          <p:nvSpPr>
            <p:cNvPr id="18" name="Google Shape;18;p2"/>
            <p:cNvSpPr/>
            <p:nvPr/>
          </p:nvSpPr>
          <p:spPr>
            <a:xfrm>
              <a:off x="583746" y="4960030"/>
              <a:ext cx="1551300" cy="1551300"/>
            </a:xfrm>
            <a:prstGeom prst="ellipse">
              <a:avLst/>
            </a:prstGeom>
            <a:solidFill>
              <a:schemeClr val="dk2"/>
            </a:solidFill>
            <a:ln w="12700" cap="flat" cmpd="sng">
              <a:solidFill>
                <a:srgbClr val="004BB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2"/>
            <p:cNvSpPr/>
            <p:nvPr/>
          </p:nvSpPr>
          <p:spPr>
            <a:xfrm>
              <a:off x="1" y="4571999"/>
              <a:ext cx="1117875" cy="1117875"/>
            </a:xfrm>
            <a:custGeom>
              <a:avLst/>
              <a:gdLst/>
              <a:ahLst/>
              <a:cxnLst/>
              <a:rect l="l" t="t" r="r" b="b"/>
              <a:pathLst>
                <a:path w="1167493" h="1167493" extrusionOk="0">
                  <a:moveTo>
                    <a:pt x="0" y="0"/>
                  </a:moveTo>
                  <a:lnTo>
                    <a:pt x="1167493" y="0"/>
                  </a:lnTo>
                  <a:cubicBezTo>
                    <a:pt x="522704" y="0"/>
                    <a:pt x="0" y="522704"/>
                    <a:pt x="0" y="1167493"/>
                  </a:cubicBez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 name="Google Shape;20;p2"/>
            <p:cNvSpPr/>
            <p:nvPr/>
          </p:nvSpPr>
          <p:spPr>
            <a:xfrm>
              <a:off x="1" y="5739492"/>
              <a:ext cx="1117875" cy="1117875"/>
            </a:xfrm>
            <a:custGeom>
              <a:avLst/>
              <a:gdLst/>
              <a:ahLst/>
              <a:cxnLst/>
              <a:rect l="l" t="t" r="r" b="b"/>
              <a:pathLst>
                <a:path w="1167493" h="1167493" extrusionOk="0">
                  <a:moveTo>
                    <a:pt x="0" y="0"/>
                  </a:moveTo>
                  <a:cubicBezTo>
                    <a:pt x="0" y="644789"/>
                    <a:pt x="522704" y="1167493"/>
                    <a:pt x="1167493" y="1167493"/>
                  </a:cubicBezTo>
                  <a:lnTo>
                    <a:pt x="0" y="1167493"/>
                  </a:ln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1" name="Google Shape;21;p2"/>
            <p:cNvGrpSpPr/>
            <p:nvPr/>
          </p:nvGrpSpPr>
          <p:grpSpPr>
            <a:xfrm>
              <a:off x="8264879" y="-3418"/>
              <a:ext cx="3927680" cy="3165108"/>
              <a:chOff x="9857014" y="13834"/>
              <a:chExt cx="2334986" cy="1881641"/>
            </a:xfrm>
          </p:grpSpPr>
          <p:sp>
            <p:nvSpPr>
              <p:cNvPr id="22" name="Google Shape;22;p2"/>
              <p:cNvSpPr/>
              <p:nvPr/>
            </p:nvSpPr>
            <p:spPr>
              <a:xfrm rot="-5400000">
                <a:off x="10667433" y="370908"/>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3" name="Google Shape;23;p2"/>
              <p:cNvSpPr/>
              <p:nvPr/>
            </p:nvSpPr>
            <p:spPr>
              <a:xfrm rot="5400000" flipH="1">
                <a:off x="9499940" y="370908"/>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4" name="Google Shape;24;p2"/>
            <p:cNvSpPr/>
            <p:nvPr/>
          </p:nvSpPr>
          <p:spPr>
            <a:xfrm>
              <a:off x="0" y="-1"/>
              <a:ext cx="1166792" cy="1166792"/>
            </a:xfrm>
            <a:custGeom>
              <a:avLst/>
              <a:gdLst/>
              <a:ahLst/>
              <a:cxnLst/>
              <a:rect l="l" t="t" r="r" b="b"/>
              <a:pathLst>
                <a:path w="862693" h="862693" extrusionOk="0">
                  <a:moveTo>
                    <a:pt x="0" y="0"/>
                  </a:moveTo>
                  <a:lnTo>
                    <a:pt x="862693" y="0"/>
                  </a:lnTo>
                  <a:cubicBezTo>
                    <a:pt x="862693" y="476453"/>
                    <a:pt x="476452" y="862693"/>
                    <a:pt x="0" y="862693"/>
                  </a:cubicBez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5" name="Google Shape;25;p2"/>
            <p:cNvSpPr/>
            <p:nvPr/>
          </p:nvSpPr>
          <p:spPr>
            <a:xfrm>
              <a:off x="11024507" y="4580708"/>
              <a:ext cx="1167493" cy="2277847"/>
            </a:xfrm>
            <a:custGeom>
              <a:avLst/>
              <a:gdLst/>
              <a:ahLst/>
              <a:cxnLst/>
              <a:rect l="l" t="t" r="r" b="b"/>
              <a:pathLst>
                <a:path w="1167493" h="2272167" extrusionOk="0">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6" name="Google Shape;26;p2"/>
          <p:cNvSpPr txBox="1">
            <a:spLocks noGrp="1"/>
          </p:cNvSpPr>
          <p:nvPr>
            <p:ph type="ctrTitle"/>
          </p:nvPr>
        </p:nvSpPr>
        <p:spPr>
          <a:xfrm>
            <a:off x="1167493" y="232913"/>
            <a:ext cx="7096800" cy="3277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Arial"/>
              <a:buNone/>
              <a:defRPr sz="60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
          <p:cNvSpPr txBox="1">
            <a:spLocks noGrp="1"/>
          </p:cNvSpPr>
          <p:nvPr>
            <p:ph type="subTitle" idx="1"/>
          </p:nvPr>
        </p:nvSpPr>
        <p:spPr>
          <a:xfrm>
            <a:off x="1167493" y="3575404"/>
            <a:ext cx="9857100" cy="6216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1000"/>
              </a:spcBef>
              <a:spcAft>
                <a:spcPts val="0"/>
              </a:spcAft>
              <a:buClr>
                <a:schemeClr val="dk1"/>
              </a:buClr>
              <a:buSzPts val="3200"/>
              <a:buNone/>
              <a:defRPr sz="3200">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martArt">
  <p:cSld name="SmartArt">
    <p:bg>
      <p:bgPr>
        <a:solidFill>
          <a:schemeClr val="accent2"/>
        </a:solidFill>
        <a:effectLst/>
      </p:bgPr>
    </p:bg>
    <p:spTree>
      <p:nvGrpSpPr>
        <p:cNvPr id="1" name="Shape 150"/>
        <p:cNvGrpSpPr/>
        <p:nvPr/>
      </p:nvGrpSpPr>
      <p:grpSpPr>
        <a:xfrm>
          <a:off x="0" y="0"/>
          <a:ext cx="0" cy="0"/>
          <a:chOff x="0" y="0"/>
          <a:chExt cx="0" cy="0"/>
        </a:xfrm>
      </p:grpSpPr>
      <p:grpSp>
        <p:nvGrpSpPr>
          <p:cNvPr id="151" name="Google Shape;151;p11"/>
          <p:cNvGrpSpPr/>
          <p:nvPr/>
        </p:nvGrpSpPr>
        <p:grpSpPr>
          <a:xfrm rot="-5400000">
            <a:off x="10772262" y="152642"/>
            <a:ext cx="1572380" cy="1267097"/>
            <a:chOff x="7413403" y="4976359"/>
            <a:chExt cx="2334986" cy="1881641"/>
          </a:xfrm>
        </p:grpSpPr>
        <p:sp>
          <p:nvSpPr>
            <p:cNvPr id="152" name="Google Shape;152;p11"/>
            <p:cNvSpPr/>
            <p:nvPr/>
          </p:nvSpPr>
          <p:spPr>
            <a:xfrm rot="-5400000">
              <a:off x="8223822" y="5333433"/>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53" name="Google Shape;153;p11"/>
            <p:cNvSpPr/>
            <p:nvPr/>
          </p:nvSpPr>
          <p:spPr>
            <a:xfrm rot="5400000" flipH="1">
              <a:off x="7056329" y="5333433"/>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54" name="Google Shape;154;p11"/>
          <p:cNvSpPr txBox="1">
            <a:spLocks noGrp="1"/>
          </p:cNvSpPr>
          <p:nvPr>
            <p:ph type="title"/>
          </p:nvPr>
        </p:nvSpPr>
        <p:spPr>
          <a:xfrm>
            <a:off x="1167492" y="136526"/>
            <a:ext cx="9779100" cy="15699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800"/>
              <a:buFont typeface="Arial"/>
              <a:buNone/>
              <a:defRPr sz="48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5" name="Google Shape;155;p11"/>
          <p:cNvSpPr txBox="1">
            <a:spLocks noGrp="1"/>
          </p:cNvSpPr>
          <p:nvPr>
            <p:ph type="body" idx="1"/>
          </p:nvPr>
        </p:nvSpPr>
        <p:spPr>
          <a:xfrm>
            <a:off x="1167493" y="2087563"/>
            <a:ext cx="9779100" cy="38904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None/>
              <a:defRPr>
                <a:latin typeface="Arial"/>
                <a:ea typeface="Arial"/>
                <a:cs typeface="Arial"/>
                <a:sym typeface="Arial"/>
              </a:defRPr>
            </a:lvl1pPr>
            <a:lvl2pPr marL="914400" lvl="1" indent="-228600" algn="l">
              <a:lnSpc>
                <a:spcPct val="90000"/>
              </a:lnSpc>
              <a:spcBef>
                <a:spcPts val="500"/>
              </a:spcBef>
              <a:spcAft>
                <a:spcPts val="0"/>
              </a:spcAft>
              <a:buClr>
                <a:schemeClr val="dk1"/>
              </a:buClr>
              <a:buSzPts val="2400"/>
              <a:buNone/>
              <a:defRPr>
                <a:latin typeface="Arial"/>
                <a:ea typeface="Arial"/>
                <a:cs typeface="Arial"/>
                <a:sym typeface="Arial"/>
              </a:defRPr>
            </a:lvl2pPr>
            <a:lvl3pPr marL="1371600" lvl="2" indent="-228600" algn="l">
              <a:lnSpc>
                <a:spcPct val="90000"/>
              </a:lnSpc>
              <a:spcBef>
                <a:spcPts val="500"/>
              </a:spcBef>
              <a:spcAft>
                <a:spcPts val="0"/>
              </a:spcAft>
              <a:buClr>
                <a:schemeClr val="dk1"/>
              </a:buClr>
              <a:buSzPts val="2000"/>
              <a:buNone/>
              <a:defRPr>
                <a:latin typeface="Arial"/>
                <a:ea typeface="Arial"/>
                <a:cs typeface="Arial"/>
                <a:sym typeface="Arial"/>
              </a:defRPr>
            </a:lvl3pPr>
            <a:lvl4pPr marL="1828800" lvl="3" indent="-228600" algn="l">
              <a:lnSpc>
                <a:spcPct val="90000"/>
              </a:lnSpc>
              <a:spcBef>
                <a:spcPts val="500"/>
              </a:spcBef>
              <a:spcAft>
                <a:spcPts val="0"/>
              </a:spcAft>
              <a:buClr>
                <a:schemeClr val="dk1"/>
              </a:buClr>
              <a:buSzPts val="1800"/>
              <a:buNone/>
              <a:defRPr>
                <a:latin typeface="Arial"/>
                <a:ea typeface="Arial"/>
                <a:cs typeface="Arial"/>
                <a:sym typeface="Arial"/>
              </a:defRPr>
            </a:lvl4pPr>
            <a:lvl5pPr marL="2286000" lvl="4" indent="-228600" algn="l">
              <a:lnSpc>
                <a:spcPct val="90000"/>
              </a:lnSpc>
              <a:spcBef>
                <a:spcPts val="500"/>
              </a:spcBef>
              <a:spcAft>
                <a:spcPts val="0"/>
              </a:spcAft>
              <a:buClr>
                <a:schemeClr val="dk1"/>
              </a:buClr>
              <a:buSzPts val="1800"/>
              <a:buNone/>
              <a:defRPr>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6" name="Google Shape;156;p11"/>
          <p:cNvSpPr txBox="1">
            <a:spLocks noGrp="1"/>
          </p:cNvSpPr>
          <p:nvPr>
            <p:ph type="dt" idx="10"/>
          </p:nvPr>
        </p:nvSpPr>
        <p:spPr>
          <a:xfrm>
            <a:off x="381000" y="6356350"/>
            <a:ext cx="17010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7" name="Google Shape;157;p1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p11"/>
          <p:cNvSpPr txBox="1">
            <a:spLocks noGrp="1"/>
          </p:cNvSpPr>
          <p:nvPr>
            <p:ph type="sldNum" idx="12"/>
          </p:nvPr>
        </p:nvSpPr>
        <p:spPr>
          <a:xfrm>
            <a:off x="10153276" y="6356350"/>
            <a:ext cx="16578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meline">
  <p:cSld name="Timeline">
    <p:bg>
      <p:bgPr>
        <a:solidFill>
          <a:schemeClr val="accent1"/>
        </a:solidFill>
        <a:effectLst/>
      </p:bgPr>
    </p:bg>
    <p:spTree>
      <p:nvGrpSpPr>
        <p:cNvPr id="1" name="Shape 159"/>
        <p:cNvGrpSpPr/>
        <p:nvPr/>
      </p:nvGrpSpPr>
      <p:grpSpPr>
        <a:xfrm>
          <a:off x="0" y="0"/>
          <a:ext cx="0" cy="0"/>
          <a:chOff x="0" y="0"/>
          <a:chExt cx="0" cy="0"/>
        </a:xfrm>
      </p:grpSpPr>
      <p:grpSp>
        <p:nvGrpSpPr>
          <p:cNvPr id="160" name="Google Shape;160;p12"/>
          <p:cNvGrpSpPr/>
          <p:nvPr/>
        </p:nvGrpSpPr>
        <p:grpSpPr>
          <a:xfrm>
            <a:off x="633" y="1"/>
            <a:ext cx="12191367" cy="6857999"/>
            <a:chOff x="633" y="1"/>
            <a:chExt cx="12191367" cy="6857999"/>
          </a:xfrm>
        </p:grpSpPr>
        <p:sp>
          <p:nvSpPr>
            <p:cNvPr id="161" name="Google Shape;161;p12"/>
            <p:cNvSpPr/>
            <p:nvPr/>
          </p:nvSpPr>
          <p:spPr>
            <a:xfrm flipH="1">
              <a:off x="8581528" y="1"/>
              <a:ext cx="3610472" cy="3610472"/>
            </a:xfrm>
            <a:custGeom>
              <a:avLst/>
              <a:gdLst/>
              <a:ahLst/>
              <a:cxnLst/>
              <a:rect l="l" t="t" r="r" b="b"/>
              <a:pathLst>
                <a:path w="1167493" h="1167493" extrusionOk="0">
                  <a:moveTo>
                    <a:pt x="0" y="0"/>
                  </a:moveTo>
                  <a:lnTo>
                    <a:pt x="1167493" y="0"/>
                  </a:lnTo>
                  <a:cubicBezTo>
                    <a:pt x="522704" y="0"/>
                    <a:pt x="0" y="522704"/>
                    <a:pt x="0" y="1167493"/>
                  </a:cubicBezTo>
                  <a:lnTo>
                    <a:pt x="0" y="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12"/>
            <p:cNvSpPr/>
            <p:nvPr/>
          </p:nvSpPr>
          <p:spPr>
            <a:xfrm rot="5400000" flipH="1">
              <a:off x="633" y="3247528"/>
              <a:ext cx="3610472" cy="3610472"/>
            </a:xfrm>
            <a:custGeom>
              <a:avLst/>
              <a:gdLst/>
              <a:ahLst/>
              <a:cxnLst/>
              <a:rect l="l" t="t" r="r" b="b"/>
              <a:pathLst>
                <a:path w="1167493" h="1167493" extrusionOk="0">
                  <a:moveTo>
                    <a:pt x="0" y="0"/>
                  </a:moveTo>
                  <a:cubicBezTo>
                    <a:pt x="0" y="644789"/>
                    <a:pt x="522704" y="1167493"/>
                    <a:pt x="1167493" y="1167493"/>
                  </a:cubicBezTo>
                  <a:lnTo>
                    <a:pt x="0" y="1167493"/>
                  </a:lnTo>
                  <a:lnTo>
                    <a:pt x="0" y="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3" name="Google Shape;163;p12"/>
          <p:cNvSpPr txBox="1">
            <a:spLocks noGrp="1"/>
          </p:cNvSpPr>
          <p:nvPr>
            <p:ph type="title"/>
          </p:nvPr>
        </p:nvSpPr>
        <p:spPr>
          <a:xfrm>
            <a:off x="1167492" y="0"/>
            <a:ext cx="9779100" cy="17067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4800"/>
              <a:buFont typeface="Arial"/>
              <a:buNone/>
              <a:defRPr sz="4800" b="1">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4" name="Google Shape;164;p12"/>
          <p:cNvSpPr txBox="1">
            <a:spLocks noGrp="1"/>
          </p:cNvSpPr>
          <p:nvPr>
            <p:ph type="body" idx="1"/>
          </p:nvPr>
        </p:nvSpPr>
        <p:spPr>
          <a:xfrm>
            <a:off x="1167493" y="1785669"/>
            <a:ext cx="9779100" cy="4278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2800"/>
              <a:buNone/>
              <a:defRPr>
                <a:solidFill>
                  <a:schemeClr val="lt1"/>
                </a:solidFill>
                <a:latin typeface="Arial"/>
                <a:ea typeface="Arial"/>
                <a:cs typeface="Arial"/>
                <a:sym typeface="Arial"/>
              </a:defRPr>
            </a:lvl1pPr>
            <a:lvl2pPr marL="914400" lvl="1" indent="-228600" algn="l">
              <a:lnSpc>
                <a:spcPct val="90000"/>
              </a:lnSpc>
              <a:spcBef>
                <a:spcPts val="500"/>
              </a:spcBef>
              <a:spcAft>
                <a:spcPts val="0"/>
              </a:spcAft>
              <a:buClr>
                <a:schemeClr val="lt1"/>
              </a:buClr>
              <a:buSzPts val="2400"/>
              <a:buNone/>
              <a:defRPr>
                <a:solidFill>
                  <a:schemeClr val="lt1"/>
                </a:solidFill>
                <a:latin typeface="Arial"/>
                <a:ea typeface="Arial"/>
                <a:cs typeface="Arial"/>
                <a:sym typeface="Arial"/>
              </a:defRPr>
            </a:lvl2pPr>
            <a:lvl3pPr marL="1371600" lvl="2" indent="-228600" algn="l">
              <a:lnSpc>
                <a:spcPct val="90000"/>
              </a:lnSpc>
              <a:spcBef>
                <a:spcPts val="500"/>
              </a:spcBef>
              <a:spcAft>
                <a:spcPts val="0"/>
              </a:spcAft>
              <a:buClr>
                <a:schemeClr val="lt1"/>
              </a:buClr>
              <a:buSzPts val="2000"/>
              <a:buNone/>
              <a:defRPr>
                <a:solidFill>
                  <a:schemeClr val="lt1"/>
                </a:solidFill>
                <a:latin typeface="Arial"/>
                <a:ea typeface="Arial"/>
                <a:cs typeface="Arial"/>
                <a:sym typeface="Arial"/>
              </a:defRPr>
            </a:lvl3pPr>
            <a:lvl4pPr marL="1828800" lvl="3" indent="-228600" algn="l">
              <a:lnSpc>
                <a:spcPct val="90000"/>
              </a:lnSpc>
              <a:spcBef>
                <a:spcPts val="500"/>
              </a:spcBef>
              <a:spcAft>
                <a:spcPts val="0"/>
              </a:spcAft>
              <a:buClr>
                <a:schemeClr val="lt1"/>
              </a:buClr>
              <a:buSzPts val="1800"/>
              <a:buNone/>
              <a:defRPr>
                <a:solidFill>
                  <a:schemeClr val="lt1"/>
                </a:solidFill>
                <a:latin typeface="Arial"/>
                <a:ea typeface="Arial"/>
                <a:cs typeface="Arial"/>
                <a:sym typeface="Arial"/>
              </a:defRPr>
            </a:lvl4pPr>
            <a:lvl5pPr marL="2286000" lvl="4" indent="-228600" algn="l">
              <a:lnSpc>
                <a:spcPct val="90000"/>
              </a:lnSpc>
              <a:spcBef>
                <a:spcPts val="500"/>
              </a:spcBef>
              <a:spcAft>
                <a:spcPts val="0"/>
              </a:spcAft>
              <a:buClr>
                <a:schemeClr val="lt1"/>
              </a:buClr>
              <a:buSzPts val="1800"/>
              <a:buNone/>
              <a:defRPr>
                <a:solidFill>
                  <a:schemeClr val="lt1"/>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5" name="Google Shape;165;p12"/>
          <p:cNvSpPr txBox="1">
            <a:spLocks noGrp="1"/>
          </p:cNvSpPr>
          <p:nvPr>
            <p:ph type="dt" idx="10"/>
          </p:nvPr>
        </p:nvSpPr>
        <p:spPr>
          <a:xfrm>
            <a:off x="381000" y="6356350"/>
            <a:ext cx="17010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6" name="Google Shape;166;p1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7" name="Google Shape;167;p12"/>
          <p:cNvSpPr txBox="1">
            <a:spLocks noGrp="1"/>
          </p:cNvSpPr>
          <p:nvPr>
            <p:ph type="sldNum" idx="12"/>
          </p:nvPr>
        </p:nvSpPr>
        <p:spPr>
          <a:xfrm>
            <a:off x="10153276" y="6356350"/>
            <a:ext cx="16578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3 Column Content">
  <p:cSld name="Title and 3 Column Content">
    <p:spTree>
      <p:nvGrpSpPr>
        <p:cNvPr id="1" name="Shape 168"/>
        <p:cNvGrpSpPr/>
        <p:nvPr/>
      </p:nvGrpSpPr>
      <p:grpSpPr>
        <a:xfrm>
          <a:off x="0" y="0"/>
          <a:ext cx="0" cy="0"/>
          <a:chOff x="0" y="0"/>
          <a:chExt cx="0" cy="0"/>
        </a:xfrm>
      </p:grpSpPr>
      <p:grpSp>
        <p:nvGrpSpPr>
          <p:cNvPr id="169" name="Google Shape;169;p13"/>
          <p:cNvGrpSpPr/>
          <p:nvPr/>
        </p:nvGrpSpPr>
        <p:grpSpPr>
          <a:xfrm>
            <a:off x="-2364" y="0"/>
            <a:ext cx="12194364" cy="6858000"/>
            <a:chOff x="-2364" y="0"/>
            <a:chExt cx="12194364" cy="6858000"/>
          </a:xfrm>
        </p:grpSpPr>
        <p:sp>
          <p:nvSpPr>
            <p:cNvPr id="170" name="Google Shape;170;p13"/>
            <p:cNvSpPr/>
            <p:nvPr/>
          </p:nvSpPr>
          <p:spPr>
            <a:xfrm rot="5400000">
              <a:off x="8581528" y="0"/>
              <a:ext cx="3610472" cy="3610472"/>
            </a:xfrm>
            <a:custGeom>
              <a:avLst/>
              <a:gdLst/>
              <a:ahLst/>
              <a:cxnLst/>
              <a:rect l="l" t="t" r="r" b="b"/>
              <a:pathLst>
                <a:path w="1167493" h="1167493" extrusionOk="0">
                  <a:moveTo>
                    <a:pt x="0" y="0"/>
                  </a:moveTo>
                  <a:lnTo>
                    <a:pt x="1167493" y="0"/>
                  </a:lnTo>
                  <a:cubicBezTo>
                    <a:pt x="522704" y="0"/>
                    <a:pt x="0" y="522704"/>
                    <a:pt x="0" y="1167493"/>
                  </a:cubicBez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1" name="Google Shape;171;p13"/>
            <p:cNvSpPr/>
            <p:nvPr/>
          </p:nvSpPr>
          <p:spPr>
            <a:xfrm>
              <a:off x="-2364" y="3246896"/>
              <a:ext cx="3610472" cy="3610472"/>
            </a:xfrm>
            <a:custGeom>
              <a:avLst/>
              <a:gdLst/>
              <a:ahLst/>
              <a:cxnLst/>
              <a:rect l="l" t="t" r="r" b="b"/>
              <a:pathLst>
                <a:path w="1167493" h="1167493" extrusionOk="0">
                  <a:moveTo>
                    <a:pt x="0" y="0"/>
                  </a:moveTo>
                  <a:cubicBezTo>
                    <a:pt x="0" y="644789"/>
                    <a:pt x="522704" y="1167493"/>
                    <a:pt x="1167493" y="1167493"/>
                  </a:cubicBezTo>
                  <a:lnTo>
                    <a:pt x="0" y="1167493"/>
                  </a:ln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2" name="Google Shape;172;p13"/>
            <p:cNvSpPr/>
            <p:nvPr/>
          </p:nvSpPr>
          <p:spPr>
            <a:xfrm rot="5400000" flipH="1">
              <a:off x="11258135" y="5924135"/>
              <a:ext cx="933865" cy="933865"/>
            </a:xfrm>
            <a:custGeom>
              <a:avLst/>
              <a:gdLst/>
              <a:ahLst/>
              <a:cxnLst/>
              <a:rect l="l" t="t" r="r" b="b"/>
              <a:pathLst>
                <a:path w="862693" h="862693" extrusionOk="0">
                  <a:moveTo>
                    <a:pt x="0" y="0"/>
                  </a:moveTo>
                  <a:lnTo>
                    <a:pt x="862693" y="0"/>
                  </a:lnTo>
                  <a:cubicBezTo>
                    <a:pt x="862693" y="476453"/>
                    <a:pt x="476452" y="862693"/>
                    <a:pt x="0" y="862693"/>
                  </a:cubicBez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173" name="Google Shape;173;p13"/>
            <p:cNvGrpSpPr/>
            <p:nvPr/>
          </p:nvGrpSpPr>
          <p:grpSpPr>
            <a:xfrm>
              <a:off x="2587416" y="5590903"/>
              <a:ext cx="1572380" cy="1267097"/>
              <a:chOff x="7413403" y="4976359"/>
              <a:chExt cx="2334986" cy="1881641"/>
            </a:xfrm>
          </p:grpSpPr>
          <p:sp>
            <p:nvSpPr>
              <p:cNvPr id="174" name="Google Shape;174;p13"/>
              <p:cNvSpPr/>
              <p:nvPr/>
            </p:nvSpPr>
            <p:spPr>
              <a:xfrm rot="-5400000">
                <a:off x="8223822" y="5333433"/>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5" name="Google Shape;175;p13"/>
              <p:cNvSpPr/>
              <p:nvPr/>
            </p:nvSpPr>
            <p:spPr>
              <a:xfrm rot="5400000" flipH="1">
                <a:off x="7056329" y="5333433"/>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grpSp>
      <p:sp>
        <p:nvSpPr>
          <p:cNvPr id="176" name="Google Shape;176;p13"/>
          <p:cNvSpPr txBox="1">
            <a:spLocks noGrp="1"/>
          </p:cNvSpPr>
          <p:nvPr>
            <p:ph type="title"/>
          </p:nvPr>
        </p:nvSpPr>
        <p:spPr>
          <a:xfrm>
            <a:off x="1167492" y="381000"/>
            <a:ext cx="9779100" cy="13257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800"/>
              <a:buFont typeface="Arial"/>
              <a:buNone/>
              <a:defRPr sz="48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7" name="Google Shape;177;p13"/>
          <p:cNvSpPr txBox="1">
            <a:spLocks noGrp="1"/>
          </p:cNvSpPr>
          <p:nvPr>
            <p:ph type="body" idx="1"/>
          </p:nvPr>
        </p:nvSpPr>
        <p:spPr>
          <a:xfrm>
            <a:off x="1166813" y="2020329"/>
            <a:ext cx="3219600" cy="4689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Font typeface="Arial"/>
              <a:buNone/>
              <a:defRPr sz="2800" b="0">
                <a:latin typeface="Arial"/>
                <a:ea typeface="Arial"/>
                <a:cs typeface="Arial"/>
                <a:sym typeface="Arial"/>
              </a:defRPr>
            </a:lvl1pPr>
            <a:lvl2pPr marL="914400" lvl="1" indent="-228600" algn="l">
              <a:lnSpc>
                <a:spcPct val="90000"/>
              </a:lnSpc>
              <a:spcBef>
                <a:spcPts val="500"/>
              </a:spcBef>
              <a:spcAft>
                <a:spcPts val="0"/>
              </a:spcAft>
              <a:buClr>
                <a:schemeClr val="dk1"/>
              </a:buClr>
              <a:buSzPts val="2400"/>
              <a:buNone/>
              <a:defRPr/>
            </a:lvl2pPr>
            <a:lvl3pPr marL="1371600" lvl="2" indent="-228600" algn="l">
              <a:lnSpc>
                <a:spcPct val="90000"/>
              </a:lnSpc>
              <a:spcBef>
                <a:spcPts val="500"/>
              </a:spcBef>
              <a:spcAft>
                <a:spcPts val="0"/>
              </a:spcAft>
              <a:buClr>
                <a:schemeClr val="dk1"/>
              </a:buClr>
              <a:buSzPts val="2000"/>
              <a:buNone/>
              <a:defRPr/>
            </a:lvl3pPr>
            <a:lvl4pPr marL="1828800" lvl="3" indent="-228600" algn="l">
              <a:lnSpc>
                <a:spcPct val="90000"/>
              </a:lnSpc>
              <a:spcBef>
                <a:spcPts val="500"/>
              </a:spcBef>
              <a:spcAft>
                <a:spcPts val="0"/>
              </a:spcAft>
              <a:buClr>
                <a:schemeClr val="dk1"/>
              </a:buClr>
              <a:buSzPts val="1800"/>
              <a:buNone/>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8" name="Google Shape;178;p13"/>
          <p:cNvSpPr txBox="1">
            <a:spLocks noGrp="1"/>
          </p:cNvSpPr>
          <p:nvPr>
            <p:ph type="body" idx="2"/>
          </p:nvPr>
        </p:nvSpPr>
        <p:spPr>
          <a:xfrm>
            <a:off x="1167491" y="2526318"/>
            <a:ext cx="3218700" cy="28287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000"/>
              <a:buNone/>
              <a:defRPr sz="2000">
                <a:latin typeface="Arial"/>
                <a:ea typeface="Arial"/>
                <a:cs typeface="Arial"/>
                <a:sym typeface="Arial"/>
              </a:defRPr>
            </a:lvl1pPr>
            <a:lvl2pPr marL="914400" lvl="1" indent="-228600" algn="l">
              <a:lnSpc>
                <a:spcPct val="90000"/>
              </a:lnSpc>
              <a:spcBef>
                <a:spcPts val="500"/>
              </a:spcBef>
              <a:spcAft>
                <a:spcPts val="0"/>
              </a:spcAft>
              <a:buClr>
                <a:schemeClr val="dk1"/>
              </a:buClr>
              <a:buSzPts val="1800"/>
              <a:buNone/>
              <a:defRPr sz="1800">
                <a:latin typeface="Arial"/>
                <a:ea typeface="Arial"/>
                <a:cs typeface="Arial"/>
                <a:sym typeface="Arial"/>
              </a:defRPr>
            </a:lvl2pPr>
            <a:lvl3pPr marL="1371600" lvl="2" indent="-228600" algn="l">
              <a:lnSpc>
                <a:spcPct val="90000"/>
              </a:lnSpc>
              <a:spcBef>
                <a:spcPts val="500"/>
              </a:spcBef>
              <a:spcAft>
                <a:spcPts val="0"/>
              </a:spcAft>
              <a:buClr>
                <a:schemeClr val="dk1"/>
              </a:buClr>
              <a:buSzPts val="1600"/>
              <a:buNone/>
              <a:defRPr sz="1600">
                <a:latin typeface="Arial"/>
                <a:ea typeface="Arial"/>
                <a:cs typeface="Arial"/>
                <a:sym typeface="Arial"/>
              </a:defRPr>
            </a:lvl3pPr>
            <a:lvl4pPr marL="1828800" lvl="3" indent="-228600" algn="l">
              <a:lnSpc>
                <a:spcPct val="90000"/>
              </a:lnSpc>
              <a:spcBef>
                <a:spcPts val="500"/>
              </a:spcBef>
              <a:spcAft>
                <a:spcPts val="0"/>
              </a:spcAft>
              <a:buClr>
                <a:schemeClr val="dk1"/>
              </a:buClr>
              <a:buSzPts val="1400"/>
              <a:buNone/>
              <a:defRPr sz="1400">
                <a:latin typeface="Arial"/>
                <a:ea typeface="Arial"/>
                <a:cs typeface="Arial"/>
                <a:sym typeface="Arial"/>
              </a:defRPr>
            </a:lvl4pPr>
            <a:lvl5pPr marL="2286000" lvl="4" indent="-228600" algn="l">
              <a:lnSpc>
                <a:spcPct val="90000"/>
              </a:lnSpc>
              <a:spcBef>
                <a:spcPts val="500"/>
              </a:spcBef>
              <a:spcAft>
                <a:spcPts val="0"/>
              </a:spcAft>
              <a:buClr>
                <a:schemeClr val="dk1"/>
              </a:buClr>
              <a:buSzPts val="1400"/>
              <a:buNone/>
              <a:defRPr sz="14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9" name="Google Shape;179;p13"/>
          <p:cNvSpPr txBox="1">
            <a:spLocks noGrp="1"/>
          </p:cNvSpPr>
          <p:nvPr>
            <p:ph type="body" idx="3"/>
          </p:nvPr>
        </p:nvSpPr>
        <p:spPr>
          <a:xfrm>
            <a:off x="4683787" y="2020329"/>
            <a:ext cx="3173400" cy="4689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Font typeface="Arial"/>
              <a:buNone/>
              <a:defRPr sz="2800" b="0">
                <a:latin typeface="Arial"/>
                <a:ea typeface="Arial"/>
                <a:cs typeface="Arial"/>
                <a:sym typeface="Arial"/>
              </a:defRPr>
            </a:lvl1pPr>
            <a:lvl2pPr marL="914400" lvl="1" indent="-228600" algn="l">
              <a:lnSpc>
                <a:spcPct val="90000"/>
              </a:lnSpc>
              <a:spcBef>
                <a:spcPts val="500"/>
              </a:spcBef>
              <a:spcAft>
                <a:spcPts val="0"/>
              </a:spcAft>
              <a:buClr>
                <a:schemeClr val="dk1"/>
              </a:buClr>
              <a:buSzPts val="2400"/>
              <a:buNone/>
              <a:defRPr/>
            </a:lvl2pPr>
            <a:lvl3pPr marL="1371600" lvl="2" indent="-228600" algn="l">
              <a:lnSpc>
                <a:spcPct val="90000"/>
              </a:lnSpc>
              <a:spcBef>
                <a:spcPts val="500"/>
              </a:spcBef>
              <a:spcAft>
                <a:spcPts val="0"/>
              </a:spcAft>
              <a:buClr>
                <a:schemeClr val="dk1"/>
              </a:buClr>
              <a:buSzPts val="2000"/>
              <a:buNone/>
              <a:defRPr/>
            </a:lvl3pPr>
            <a:lvl4pPr marL="1828800" lvl="3" indent="-228600" algn="l">
              <a:lnSpc>
                <a:spcPct val="90000"/>
              </a:lnSpc>
              <a:spcBef>
                <a:spcPts val="500"/>
              </a:spcBef>
              <a:spcAft>
                <a:spcPts val="0"/>
              </a:spcAft>
              <a:buClr>
                <a:schemeClr val="dk1"/>
              </a:buClr>
              <a:buSzPts val="1800"/>
              <a:buNone/>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0" name="Google Shape;180;p13"/>
          <p:cNvSpPr txBox="1">
            <a:spLocks noGrp="1"/>
          </p:cNvSpPr>
          <p:nvPr>
            <p:ph type="body" idx="4"/>
          </p:nvPr>
        </p:nvSpPr>
        <p:spPr>
          <a:xfrm>
            <a:off x="4683787" y="2526318"/>
            <a:ext cx="3173400" cy="28287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000"/>
              <a:buNone/>
              <a:defRPr sz="2000">
                <a:latin typeface="Arial"/>
                <a:ea typeface="Arial"/>
                <a:cs typeface="Arial"/>
                <a:sym typeface="Arial"/>
              </a:defRPr>
            </a:lvl1pPr>
            <a:lvl2pPr marL="914400" lvl="1" indent="-228600" algn="l">
              <a:lnSpc>
                <a:spcPct val="90000"/>
              </a:lnSpc>
              <a:spcBef>
                <a:spcPts val="500"/>
              </a:spcBef>
              <a:spcAft>
                <a:spcPts val="0"/>
              </a:spcAft>
              <a:buClr>
                <a:schemeClr val="dk1"/>
              </a:buClr>
              <a:buSzPts val="1800"/>
              <a:buNone/>
              <a:defRPr sz="1800">
                <a:latin typeface="Arial"/>
                <a:ea typeface="Arial"/>
                <a:cs typeface="Arial"/>
                <a:sym typeface="Arial"/>
              </a:defRPr>
            </a:lvl2pPr>
            <a:lvl3pPr marL="1371600" lvl="2" indent="-228600" algn="l">
              <a:lnSpc>
                <a:spcPct val="90000"/>
              </a:lnSpc>
              <a:spcBef>
                <a:spcPts val="500"/>
              </a:spcBef>
              <a:spcAft>
                <a:spcPts val="0"/>
              </a:spcAft>
              <a:buClr>
                <a:schemeClr val="dk1"/>
              </a:buClr>
              <a:buSzPts val="1600"/>
              <a:buNone/>
              <a:defRPr sz="1600">
                <a:latin typeface="Arial"/>
                <a:ea typeface="Arial"/>
                <a:cs typeface="Arial"/>
                <a:sym typeface="Arial"/>
              </a:defRPr>
            </a:lvl3pPr>
            <a:lvl4pPr marL="1828800" lvl="3" indent="-228600" algn="l">
              <a:lnSpc>
                <a:spcPct val="90000"/>
              </a:lnSpc>
              <a:spcBef>
                <a:spcPts val="500"/>
              </a:spcBef>
              <a:spcAft>
                <a:spcPts val="0"/>
              </a:spcAft>
              <a:buClr>
                <a:schemeClr val="dk1"/>
              </a:buClr>
              <a:buSzPts val="1400"/>
              <a:buNone/>
              <a:defRPr sz="1400">
                <a:latin typeface="Arial"/>
                <a:ea typeface="Arial"/>
                <a:cs typeface="Arial"/>
                <a:sym typeface="Arial"/>
              </a:defRPr>
            </a:lvl4pPr>
            <a:lvl5pPr marL="2286000" lvl="4" indent="-228600" algn="l">
              <a:lnSpc>
                <a:spcPct val="90000"/>
              </a:lnSpc>
              <a:spcBef>
                <a:spcPts val="500"/>
              </a:spcBef>
              <a:spcAft>
                <a:spcPts val="0"/>
              </a:spcAft>
              <a:buClr>
                <a:schemeClr val="dk1"/>
              </a:buClr>
              <a:buSzPts val="1400"/>
              <a:buNone/>
              <a:defRPr sz="14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1" name="Google Shape;181;p13"/>
          <p:cNvSpPr txBox="1">
            <a:spLocks noGrp="1"/>
          </p:cNvSpPr>
          <p:nvPr>
            <p:ph type="body" idx="5"/>
          </p:nvPr>
        </p:nvSpPr>
        <p:spPr>
          <a:xfrm>
            <a:off x="8200082" y="2018581"/>
            <a:ext cx="3173400" cy="4689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Font typeface="Arial"/>
              <a:buNone/>
              <a:defRPr sz="2800" b="0">
                <a:latin typeface="Arial"/>
                <a:ea typeface="Arial"/>
                <a:cs typeface="Arial"/>
                <a:sym typeface="Arial"/>
              </a:defRPr>
            </a:lvl1pPr>
            <a:lvl2pPr marL="914400" lvl="1" indent="-228600" algn="l">
              <a:lnSpc>
                <a:spcPct val="90000"/>
              </a:lnSpc>
              <a:spcBef>
                <a:spcPts val="500"/>
              </a:spcBef>
              <a:spcAft>
                <a:spcPts val="0"/>
              </a:spcAft>
              <a:buClr>
                <a:schemeClr val="dk1"/>
              </a:buClr>
              <a:buSzPts val="2400"/>
              <a:buNone/>
              <a:defRPr/>
            </a:lvl2pPr>
            <a:lvl3pPr marL="1371600" lvl="2" indent="-228600" algn="l">
              <a:lnSpc>
                <a:spcPct val="90000"/>
              </a:lnSpc>
              <a:spcBef>
                <a:spcPts val="500"/>
              </a:spcBef>
              <a:spcAft>
                <a:spcPts val="0"/>
              </a:spcAft>
              <a:buClr>
                <a:schemeClr val="dk1"/>
              </a:buClr>
              <a:buSzPts val="2000"/>
              <a:buNone/>
              <a:defRPr/>
            </a:lvl3pPr>
            <a:lvl4pPr marL="1828800" lvl="3" indent="-228600" algn="l">
              <a:lnSpc>
                <a:spcPct val="90000"/>
              </a:lnSpc>
              <a:spcBef>
                <a:spcPts val="500"/>
              </a:spcBef>
              <a:spcAft>
                <a:spcPts val="0"/>
              </a:spcAft>
              <a:buClr>
                <a:schemeClr val="dk1"/>
              </a:buClr>
              <a:buSzPts val="1800"/>
              <a:buNone/>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2" name="Google Shape;182;p13"/>
          <p:cNvSpPr txBox="1">
            <a:spLocks noGrp="1"/>
          </p:cNvSpPr>
          <p:nvPr>
            <p:ph type="body" idx="6"/>
          </p:nvPr>
        </p:nvSpPr>
        <p:spPr>
          <a:xfrm>
            <a:off x="8200082" y="2526318"/>
            <a:ext cx="3173400" cy="28287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000"/>
              <a:buNone/>
              <a:defRPr sz="2000">
                <a:latin typeface="Arial"/>
                <a:ea typeface="Arial"/>
                <a:cs typeface="Arial"/>
                <a:sym typeface="Arial"/>
              </a:defRPr>
            </a:lvl1pPr>
            <a:lvl2pPr marL="914400" lvl="1" indent="-228600" algn="l">
              <a:lnSpc>
                <a:spcPct val="90000"/>
              </a:lnSpc>
              <a:spcBef>
                <a:spcPts val="500"/>
              </a:spcBef>
              <a:spcAft>
                <a:spcPts val="0"/>
              </a:spcAft>
              <a:buClr>
                <a:schemeClr val="dk1"/>
              </a:buClr>
              <a:buSzPts val="1800"/>
              <a:buNone/>
              <a:defRPr sz="1800">
                <a:latin typeface="Arial"/>
                <a:ea typeface="Arial"/>
                <a:cs typeface="Arial"/>
                <a:sym typeface="Arial"/>
              </a:defRPr>
            </a:lvl2pPr>
            <a:lvl3pPr marL="1371600" lvl="2" indent="-228600" algn="l">
              <a:lnSpc>
                <a:spcPct val="90000"/>
              </a:lnSpc>
              <a:spcBef>
                <a:spcPts val="500"/>
              </a:spcBef>
              <a:spcAft>
                <a:spcPts val="0"/>
              </a:spcAft>
              <a:buClr>
                <a:schemeClr val="dk1"/>
              </a:buClr>
              <a:buSzPts val="1600"/>
              <a:buNone/>
              <a:defRPr sz="1600">
                <a:latin typeface="Arial"/>
                <a:ea typeface="Arial"/>
                <a:cs typeface="Arial"/>
                <a:sym typeface="Arial"/>
              </a:defRPr>
            </a:lvl3pPr>
            <a:lvl4pPr marL="1828800" lvl="3" indent="-228600" algn="l">
              <a:lnSpc>
                <a:spcPct val="90000"/>
              </a:lnSpc>
              <a:spcBef>
                <a:spcPts val="500"/>
              </a:spcBef>
              <a:spcAft>
                <a:spcPts val="0"/>
              </a:spcAft>
              <a:buClr>
                <a:schemeClr val="dk1"/>
              </a:buClr>
              <a:buSzPts val="1400"/>
              <a:buNone/>
              <a:defRPr sz="1400">
                <a:latin typeface="Arial"/>
                <a:ea typeface="Arial"/>
                <a:cs typeface="Arial"/>
                <a:sym typeface="Arial"/>
              </a:defRPr>
            </a:lvl4pPr>
            <a:lvl5pPr marL="2286000" lvl="4" indent="-228600" algn="l">
              <a:lnSpc>
                <a:spcPct val="90000"/>
              </a:lnSpc>
              <a:spcBef>
                <a:spcPts val="500"/>
              </a:spcBef>
              <a:spcAft>
                <a:spcPts val="0"/>
              </a:spcAft>
              <a:buClr>
                <a:schemeClr val="dk1"/>
              </a:buClr>
              <a:buSzPts val="1400"/>
              <a:buNone/>
              <a:defRPr sz="14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3" name="Google Shape;183;p13"/>
          <p:cNvSpPr txBox="1">
            <a:spLocks noGrp="1"/>
          </p:cNvSpPr>
          <p:nvPr>
            <p:ph type="dt" idx="10"/>
          </p:nvPr>
        </p:nvSpPr>
        <p:spPr>
          <a:xfrm>
            <a:off x="381000" y="6356350"/>
            <a:ext cx="17670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4" name="Google Shape;184;p1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5" name="Google Shape;185;p13"/>
          <p:cNvSpPr txBox="1">
            <a:spLocks noGrp="1"/>
          </p:cNvSpPr>
          <p:nvPr>
            <p:ph type="sldNum" idx="12"/>
          </p:nvPr>
        </p:nvSpPr>
        <p:spPr>
          <a:xfrm>
            <a:off x="10153276" y="6356350"/>
            <a:ext cx="16578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End Slide">
  <p:cSld name="End Slide">
    <p:spTree>
      <p:nvGrpSpPr>
        <p:cNvPr id="1" name="Shape 186"/>
        <p:cNvGrpSpPr/>
        <p:nvPr/>
      </p:nvGrpSpPr>
      <p:grpSpPr>
        <a:xfrm>
          <a:off x="0" y="0"/>
          <a:ext cx="0" cy="0"/>
          <a:chOff x="0" y="0"/>
          <a:chExt cx="0" cy="0"/>
        </a:xfrm>
      </p:grpSpPr>
      <p:grpSp>
        <p:nvGrpSpPr>
          <p:cNvPr id="187" name="Google Shape;187;p14"/>
          <p:cNvGrpSpPr/>
          <p:nvPr/>
        </p:nvGrpSpPr>
        <p:grpSpPr>
          <a:xfrm>
            <a:off x="0" y="-1"/>
            <a:ext cx="12192559" cy="6864784"/>
            <a:chOff x="0" y="-1"/>
            <a:chExt cx="12192559" cy="6864784"/>
          </a:xfrm>
        </p:grpSpPr>
        <p:sp>
          <p:nvSpPr>
            <p:cNvPr id="188" name="Google Shape;188;p14"/>
            <p:cNvSpPr/>
            <p:nvPr/>
          </p:nvSpPr>
          <p:spPr>
            <a:xfrm>
              <a:off x="8264426" y="0"/>
              <a:ext cx="39276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189" name="Google Shape;189;p14"/>
            <p:cNvGrpSpPr/>
            <p:nvPr/>
          </p:nvGrpSpPr>
          <p:grpSpPr>
            <a:xfrm>
              <a:off x="8264879" y="3685939"/>
              <a:ext cx="3927680" cy="3178844"/>
              <a:chOff x="9857014" y="13834"/>
              <a:chExt cx="2334986" cy="1881641"/>
            </a:xfrm>
          </p:grpSpPr>
          <p:sp>
            <p:nvSpPr>
              <p:cNvPr id="190" name="Google Shape;190;p14"/>
              <p:cNvSpPr/>
              <p:nvPr/>
            </p:nvSpPr>
            <p:spPr>
              <a:xfrm rot="-5400000">
                <a:off x="10667433" y="370908"/>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1" name="Google Shape;191;p14"/>
              <p:cNvSpPr/>
              <p:nvPr/>
            </p:nvSpPr>
            <p:spPr>
              <a:xfrm rot="5400000" flipH="1">
                <a:off x="9499940" y="370908"/>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92" name="Google Shape;192;p14"/>
            <p:cNvSpPr/>
            <p:nvPr/>
          </p:nvSpPr>
          <p:spPr>
            <a:xfrm>
              <a:off x="0" y="-1"/>
              <a:ext cx="1166792" cy="1166792"/>
            </a:xfrm>
            <a:custGeom>
              <a:avLst/>
              <a:gdLst/>
              <a:ahLst/>
              <a:cxnLst/>
              <a:rect l="l" t="t" r="r" b="b"/>
              <a:pathLst>
                <a:path w="862693" h="862693" extrusionOk="0">
                  <a:moveTo>
                    <a:pt x="0" y="0"/>
                  </a:moveTo>
                  <a:lnTo>
                    <a:pt x="862693" y="0"/>
                  </a:lnTo>
                  <a:cubicBezTo>
                    <a:pt x="862693" y="476453"/>
                    <a:pt x="476452" y="862693"/>
                    <a:pt x="0" y="862693"/>
                  </a:cubicBez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3" name="Google Shape;193;p14"/>
            <p:cNvSpPr/>
            <p:nvPr/>
          </p:nvSpPr>
          <p:spPr>
            <a:xfrm>
              <a:off x="10228214" y="-1"/>
              <a:ext cx="1963787" cy="3178856"/>
            </a:xfrm>
            <a:custGeom>
              <a:avLst/>
              <a:gdLst/>
              <a:ahLst/>
              <a:cxnLst/>
              <a:rect l="l" t="t" r="r" b="b"/>
              <a:pathLst>
                <a:path w="1963787" h="3178856" extrusionOk="0">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94" name="Google Shape;194;p14"/>
          <p:cNvSpPr txBox="1">
            <a:spLocks noGrp="1"/>
          </p:cNvSpPr>
          <p:nvPr>
            <p:ph type="ctrTitle"/>
          </p:nvPr>
        </p:nvSpPr>
        <p:spPr>
          <a:xfrm>
            <a:off x="1167494" y="252549"/>
            <a:ext cx="6220200" cy="32574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Arial"/>
              <a:buNone/>
              <a:defRPr sz="60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5" name="Google Shape;195;p14"/>
          <p:cNvSpPr txBox="1">
            <a:spLocks noGrp="1"/>
          </p:cNvSpPr>
          <p:nvPr>
            <p:ph type="subTitle" idx="1"/>
          </p:nvPr>
        </p:nvSpPr>
        <p:spPr>
          <a:xfrm>
            <a:off x="1167493" y="3685939"/>
            <a:ext cx="6220200" cy="29196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chemeClr val="dk1"/>
              </a:buClr>
              <a:buSzPts val="2800"/>
              <a:buNone/>
              <a:defRPr sz="2800">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Graph">
  <p:cSld name="Graph">
    <p:spTree>
      <p:nvGrpSpPr>
        <p:cNvPr id="1" name="Shape 196"/>
        <p:cNvGrpSpPr/>
        <p:nvPr/>
      </p:nvGrpSpPr>
      <p:grpSpPr>
        <a:xfrm>
          <a:off x="0" y="0"/>
          <a:ext cx="0" cy="0"/>
          <a:chOff x="0" y="0"/>
          <a:chExt cx="0" cy="0"/>
        </a:xfrm>
      </p:grpSpPr>
      <p:grpSp>
        <p:nvGrpSpPr>
          <p:cNvPr id="197" name="Google Shape;197;p15"/>
          <p:cNvGrpSpPr/>
          <p:nvPr/>
        </p:nvGrpSpPr>
        <p:grpSpPr>
          <a:xfrm>
            <a:off x="633" y="1"/>
            <a:ext cx="12191367" cy="6857999"/>
            <a:chOff x="633" y="1"/>
            <a:chExt cx="12191367" cy="6857999"/>
          </a:xfrm>
        </p:grpSpPr>
        <p:sp>
          <p:nvSpPr>
            <p:cNvPr id="198" name="Google Shape;198;p15"/>
            <p:cNvSpPr/>
            <p:nvPr/>
          </p:nvSpPr>
          <p:spPr>
            <a:xfrm flipH="1">
              <a:off x="8581528" y="1"/>
              <a:ext cx="3610472" cy="3610472"/>
            </a:xfrm>
            <a:custGeom>
              <a:avLst/>
              <a:gdLst/>
              <a:ahLst/>
              <a:cxnLst/>
              <a:rect l="l" t="t" r="r" b="b"/>
              <a:pathLst>
                <a:path w="1167493" h="1167493" extrusionOk="0">
                  <a:moveTo>
                    <a:pt x="0" y="0"/>
                  </a:moveTo>
                  <a:lnTo>
                    <a:pt x="1167493" y="0"/>
                  </a:lnTo>
                  <a:cubicBezTo>
                    <a:pt x="522704" y="0"/>
                    <a:pt x="0" y="522704"/>
                    <a:pt x="0" y="1167493"/>
                  </a:cubicBezTo>
                  <a:lnTo>
                    <a:pt x="0" y="0"/>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9" name="Google Shape;199;p15"/>
            <p:cNvSpPr/>
            <p:nvPr/>
          </p:nvSpPr>
          <p:spPr>
            <a:xfrm rot="5400000" flipH="1">
              <a:off x="633" y="3247528"/>
              <a:ext cx="3610472" cy="3610472"/>
            </a:xfrm>
            <a:custGeom>
              <a:avLst/>
              <a:gdLst/>
              <a:ahLst/>
              <a:cxnLst/>
              <a:rect l="l" t="t" r="r" b="b"/>
              <a:pathLst>
                <a:path w="1167493" h="1167493" extrusionOk="0">
                  <a:moveTo>
                    <a:pt x="0" y="0"/>
                  </a:moveTo>
                  <a:cubicBezTo>
                    <a:pt x="0" y="644789"/>
                    <a:pt x="522704" y="1167493"/>
                    <a:pt x="1167493" y="1167493"/>
                  </a:cubicBezTo>
                  <a:lnTo>
                    <a:pt x="0" y="1167493"/>
                  </a:lnTo>
                  <a:lnTo>
                    <a:pt x="0" y="0"/>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00" name="Google Shape;200;p15"/>
          <p:cNvSpPr txBox="1">
            <a:spLocks noGrp="1"/>
          </p:cNvSpPr>
          <p:nvPr>
            <p:ph type="title"/>
          </p:nvPr>
        </p:nvSpPr>
        <p:spPr>
          <a:xfrm>
            <a:off x="1167492" y="136526"/>
            <a:ext cx="9779100" cy="15699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800"/>
              <a:buFont typeface="Arial"/>
              <a:buNone/>
              <a:defRPr sz="48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1" name="Google Shape;201;p15"/>
          <p:cNvSpPr txBox="1">
            <a:spLocks noGrp="1"/>
          </p:cNvSpPr>
          <p:nvPr>
            <p:ph type="body" idx="1"/>
          </p:nvPr>
        </p:nvSpPr>
        <p:spPr>
          <a:xfrm>
            <a:off x="1167493" y="2087561"/>
            <a:ext cx="9779100" cy="33669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None/>
              <a:defRPr>
                <a:latin typeface="Arial"/>
                <a:ea typeface="Arial"/>
                <a:cs typeface="Arial"/>
                <a:sym typeface="Arial"/>
              </a:defRPr>
            </a:lvl1pPr>
            <a:lvl2pPr marL="914400" lvl="1" indent="-228600" algn="l">
              <a:lnSpc>
                <a:spcPct val="90000"/>
              </a:lnSpc>
              <a:spcBef>
                <a:spcPts val="500"/>
              </a:spcBef>
              <a:spcAft>
                <a:spcPts val="0"/>
              </a:spcAft>
              <a:buClr>
                <a:schemeClr val="dk1"/>
              </a:buClr>
              <a:buSzPts val="2400"/>
              <a:buNone/>
              <a:defRPr>
                <a:latin typeface="Arial"/>
                <a:ea typeface="Arial"/>
                <a:cs typeface="Arial"/>
                <a:sym typeface="Arial"/>
              </a:defRPr>
            </a:lvl2pPr>
            <a:lvl3pPr marL="1371600" lvl="2" indent="-228600" algn="l">
              <a:lnSpc>
                <a:spcPct val="90000"/>
              </a:lnSpc>
              <a:spcBef>
                <a:spcPts val="500"/>
              </a:spcBef>
              <a:spcAft>
                <a:spcPts val="0"/>
              </a:spcAft>
              <a:buClr>
                <a:schemeClr val="dk1"/>
              </a:buClr>
              <a:buSzPts val="2000"/>
              <a:buNone/>
              <a:defRPr>
                <a:latin typeface="Arial"/>
                <a:ea typeface="Arial"/>
                <a:cs typeface="Arial"/>
                <a:sym typeface="Arial"/>
              </a:defRPr>
            </a:lvl3pPr>
            <a:lvl4pPr marL="1828800" lvl="3" indent="-228600" algn="l">
              <a:lnSpc>
                <a:spcPct val="90000"/>
              </a:lnSpc>
              <a:spcBef>
                <a:spcPts val="500"/>
              </a:spcBef>
              <a:spcAft>
                <a:spcPts val="0"/>
              </a:spcAft>
              <a:buClr>
                <a:schemeClr val="dk1"/>
              </a:buClr>
              <a:buSzPts val="1800"/>
              <a:buNone/>
              <a:defRPr>
                <a:latin typeface="Arial"/>
                <a:ea typeface="Arial"/>
                <a:cs typeface="Arial"/>
                <a:sym typeface="Arial"/>
              </a:defRPr>
            </a:lvl4pPr>
            <a:lvl5pPr marL="2286000" lvl="4" indent="-228600" algn="l">
              <a:lnSpc>
                <a:spcPct val="90000"/>
              </a:lnSpc>
              <a:spcBef>
                <a:spcPts val="500"/>
              </a:spcBef>
              <a:spcAft>
                <a:spcPts val="0"/>
              </a:spcAft>
              <a:buClr>
                <a:schemeClr val="dk1"/>
              </a:buClr>
              <a:buSzPts val="1800"/>
              <a:buNone/>
              <a:defRPr>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2" name="Google Shape;202;p15"/>
          <p:cNvSpPr txBox="1">
            <a:spLocks noGrp="1"/>
          </p:cNvSpPr>
          <p:nvPr>
            <p:ph type="dt" idx="10"/>
          </p:nvPr>
        </p:nvSpPr>
        <p:spPr>
          <a:xfrm>
            <a:off x="381000" y="6356350"/>
            <a:ext cx="17010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3" name="Google Shape;203;p1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4" name="Google Shape;204;p15"/>
          <p:cNvSpPr txBox="1">
            <a:spLocks noGrp="1"/>
          </p:cNvSpPr>
          <p:nvPr>
            <p:ph type="sldNum" idx="12"/>
          </p:nvPr>
        </p:nvSpPr>
        <p:spPr>
          <a:xfrm>
            <a:off x="10153276" y="6356350"/>
            <a:ext cx="16578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grpSp>
        <p:nvGrpSpPr>
          <p:cNvPr id="29" name="Google Shape;29;p3"/>
          <p:cNvGrpSpPr/>
          <p:nvPr/>
        </p:nvGrpSpPr>
        <p:grpSpPr>
          <a:xfrm>
            <a:off x="1" y="0"/>
            <a:ext cx="12191999" cy="6858000"/>
            <a:chOff x="1" y="0"/>
            <a:chExt cx="12191999" cy="6858000"/>
          </a:xfrm>
        </p:grpSpPr>
        <p:sp>
          <p:nvSpPr>
            <p:cNvPr id="30" name="Google Shape;30;p3"/>
            <p:cNvSpPr/>
            <p:nvPr/>
          </p:nvSpPr>
          <p:spPr>
            <a:xfrm flipH="1">
              <a:off x="8581528" y="1"/>
              <a:ext cx="3610472" cy="3610472"/>
            </a:xfrm>
            <a:custGeom>
              <a:avLst/>
              <a:gdLst/>
              <a:ahLst/>
              <a:cxnLst/>
              <a:rect l="l" t="t" r="r" b="b"/>
              <a:pathLst>
                <a:path w="1167493" h="1167493" extrusionOk="0">
                  <a:moveTo>
                    <a:pt x="0" y="0"/>
                  </a:moveTo>
                  <a:lnTo>
                    <a:pt x="1167493" y="0"/>
                  </a:lnTo>
                  <a:cubicBezTo>
                    <a:pt x="522704" y="0"/>
                    <a:pt x="0" y="522704"/>
                    <a:pt x="0" y="1167493"/>
                  </a:cubicBez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3"/>
            <p:cNvSpPr/>
            <p:nvPr/>
          </p:nvSpPr>
          <p:spPr>
            <a:xfrm flipH="1">
              <a:off x="8581528" y="3246896"/>
              <a:ext cx="3610472" cy="3610472"/>
            </a:xfrm>
            <a:custGeom>
              <a:avLst/>
              <a:gdLst/>
              <a:ahLst/>
              <a:cxnLst/>
              <a:rect l="l" t="t" r="r" b="b"/>
              <a:pathLst>
                <a:path w="1167493" h="1167493" extrusionOk="0">
                  <a:moveTo>
                    <a:pt x="0" y="0"/>
                  </a:moveTo>
                  <a:cubicBezTo>
                    <a:pt x="0" y="644789"/>
                    <a:pt x="522704" y="1167493"/>
                    <a:pt x="1167493" y="1167493"/>
                  </a:cubicBezTo>
                  <a:lnTo>
                    <a:pt x="0" y="1167493"/>
                  </a:ln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 name="Google Shape;32;p3"/>
            <p:cNvSpPr/>
            <p:nvPr/>
          </p:nvSpPr>
          <p:spPr>
            <a:xfrm>
              <a:off x="1" y="0"/>
              <a:ext cx="933865" cy="933865"/>
            </a:xfrm>
            <a:custGeom>
              <a:avLst/>
              <a:gdLst/>
              <a:ahLst/>
              <a:cxnLst/>
              <a:rect l="l" t="t" r="r" b="b"/>
              <a:pathLst>
                <a:path w="862693" h="862693" extrusionOk="0">
                  <a:moveTo>
                    <a:pt x="0" y="0"/>
                  </a:moveTo>
                  <a:lnTo>
                    <a:pt x="862693" y="0"/>
                  </a:lnTo>
                  <a:cubicBezTo>
                    <a:pt x="862693" y="476453"/>
                    <a:pt x="476452" y="862693"/>
                    <a:pt x="0" y="862693"/>
                  </a:cubicBez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33" name="Google Shape;33;p3"/>
            <p:cNvGrpSpPr/>
            <p:nvPr/>
          </p:nvGrpSpPr>
          <p:grpSpPr>
            <a:xfrm>
              <a:off x="8082091" y="5590903"/>
              <a:ext cx="1572380" cy="1267097"/>
              <a:chOff x="7413403" y="4976359"/>
              <a:chExt cx="2334986" cy="1881641"/>
            </a:xfrm>
          </p:grpSpPr>
          <p:sp>
            <p:nvSpPr>
              <p:cNvPr id="34" name="Google Shape;34;p3"/>
              <p:cNvSpPr/>
              <p:nvPr/>
            </p:nvSpPr>
            <p:spPr>
              <a:xfrm rot="-5400000">
                <a:off x="8223822" y="5333433"/>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 name="Google Shape;35;p3"/>
              <p:cNvSpPr/>
              <p:nvPr/>
            </p:nvSpPr>
            <p:spPr>
              <a:xfrm rot="5400000" flipH="1">
                <a:off x="7056329" y="5333433"/>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grpSp>
      <p:sp>
        <p:nvSpPr>
          <p:cNvPr id="36" name="Google Shape;36;p3"/>
          <p:cNvSpPr txBox="1">
            <a:spLocks noGrp="1"/>
          </p:cNvSpPr>
          <p:nvPr>
            <p:ph type="title"/>
          </p:nvPr>
        </p:nvSpPr>
        <p:spPr>
          <a:xfrm>
            <a:off x="1167492" y="136526"/>
            <a:ext cx="9779100" cy="15699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800"/>
              <a:buFont typeface="Arial"/>
              <a:buNone/>
              <a:defRPr sz="48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3"/>
          <p:cNvSpPr txBox="1">
            <a:spLocks noGrp="1"/>
          </p:cNvSpPr>
          <p:nvPr>
            <p:ph type="body" idx="1"/>
          </p:nvPr>
        </p:nvSpPr>
        <p:spPr>
          <a:xfrm>
            <a:off x="1167493" y="2017467"/>
            <a:ext cx="9779100" cy="33669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800"/>
              <a:buNone/>
              <a:defRPr>
                <a:latin typeface="Arial"/>
                <a:ea typeface="Arial"/>
                <a:cs typeface="Arial"/>
                <a:sym typeface="Arial"/>
              </a:defRPr>
            </a:lvl1pPr>
            <a:lvl2pPr marL="914400" lvl="1" indent="-228600" algn="l">
              <a:lnSpc>
                <a:spcPct val="90000"/>
              </a:lnSpc>
              <a:spcBef>
                <a:spcPts val="500"/>
              </a:spcBef>
              <a:spcAft>
                <a:spcPts val="0"/>
              </a:spcAft>
              <a:buClr>
                <a:schemeClr val="dk1"/>
              </a:buClr>
              <a:buSzPts val="2400"/>
              <a:buNone/>
              <a:defRPr>
                <a:latin typeface="Arial"/>
                <a:ea typeface="Arial"/>
                <a:cs typeface="Arial"/>
                <a:sym typeface="Arial"/>
              </a:defRPr>
            </a:lvl2pPr>
            <a:lvl3pPr marL="1371600" lvl="2" indent="-228600" algn="l">
              <a:lnSpc>
                <a:spcPct val="90000"/>
              </a:lnSpc>
              <a:spcBef>
                <a:spcPts val="500"/>
              </a:spcBef>
              <a:spcAft>
                <a:spcPts val="0"/>
              </a:spcAft>
              <a:buClr>
                <a:schemeClr val="dk1"/>
              </a:buClr>
              <a:buSzPts val="2000"/>
              <a:buNone/>
              <a:defRPr>
                <a:latin typeface="Arial"/>
                <a:ea typeface="Arial"/>
                <a:cs typeface="Arial"/>
                <a:sym typeface="Arial"/>
              </a:defRPr>
            </a:lvl3pPr>
            <a:lvl4pPr marL="1828800" lvl="3" indent="-228600" algn="l">
              <a:lnSpc>
                <a:spcPct val="90000"/>
              </a:lnSpc>
              <a:spcBef>
                <a:spcPts val="500"/>
              </a:spcBef>
              <a:spcAft>
                <a:spcPts val="0"/>
              </a:spcAft>
              <a:buClr>
                <a:schemeClr val="dk1"/>
              </a:buClr>
              <a:buSzPts val="1800"/>
              <a:buNone/>
              <a:defRPr>
                <a:latin typeface="Arial"/>
                <a:ea typeface="Arial"/>
                <a:cs typeface="Arial"/>
                <a:sym typeface="Arial"/>
              </a:defRPr>
            </a:lvl4pPr>
            <a:lvl5pPr marL="2286000" lvl="4" indent="-228600" algn="l">
              <a:lnSpc>
                <a:spcPct val="90000"/>
              </a:lnSpc>
              <a:spcBef>
                <a:spcPts val="500"/>
              </a:spcBef>
              <a:spcAft>
                <a:spcPts val="0"/>
              </a:spcAft>
              <a:buClr>
                <a:schemeClr val="dk1"/>
              </a:buClr>
              <a:buSzPts val="1800"/>
              <a:buNone/>
              <a:defRPr>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3"/>
          <p:cNvSpPr txBox="1">
            <a:spLocks noGrp="1"/>
          </p:cNvSpPr>
          <p:nvPr>
            <p:ph type="dt" idx="10"/>
          </p:nvPr>
        </p:nvSpPr>
        <p:spPr>
          <a:xfrm>
            <a:off x="3810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3"/>
          <p:cNvSpPr txBox="1">
            <a:spLocks noGrp="1"/>
          </p:cNvSpPr>
          <p:nvPr>
            <p:ph type="sldNum" idx="12"/>
          </p:nvPr>
        </p:nvSpPr>
        <p:spPr>
          <a:xfrm>
            <a:off x="10153276" y="6356350"/>
            <a:ext cx="16578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2 Column Content">
  <p:cSld name="Title and 2 Column Content">
    <p:spTree>
      <p:nvGrpSpPr>
        <p:cNvPr id="1" name="Shape 41"/>
        <p:cNvGrpSpPr/>
        <p:nvPr/>
      </p:nvGrpSpPr>
      <p:grpSpPr>
        <a:xfrm>
          <a:off x="0" y="0"/>
          <a:ext cx="0" cy="0"/>
          <a:chOff x="0" y="0"/>
          <a:chExt cx="0" cy="0"/>
        </a:xfrm>
      </p:grpSpPr>
      <p:grpSp>
        <p:nvGrpSpPr>
          <p:cNvPr id="42" name="Google Shape;42;p4"/>
          <p:cNvGrpSpPr/>
          <p:nvPr/>
        </p:nvGrpSpPr>
        <p:grpSpPr>
          <a:xfrm>
            <a:off x="1" y="0"/>
            <a:ext cx="12191999" cy="6858000"/>
            <a:chOff x="1" y="0"/>
            <a:chExt cx="12191999" cy="6858000"/>
          </a:xfrm>
        </p:grpSpPr>
        <p:sp>
          <p:nvSpPr>
            <p:cNvPr id="43" name="Google Shape;43;p4"/>
            <p:cNvSpPr/>
            <p:nvPr/>
          </p:nvSpPr>
          <p:spPr>
            <a:xfrm flipH="1">
              <a:off x="8581528" y="1"/>
              <a:ext cx="3610472" cy="3610472"/>
            </a:xfrm>
            <a:custGeom>
              <a:avLst/>
              <a:gdLst/>
              <a:ahLst/>
              <a:cxnLst/>
              <a:rect l="l" t="t" r="r" b="b"/>
              <a:pathLst>
                <a:path w="1167493" h="1167493" extrusionOk="0">
                  <a:moveTo>
                    <a:pt x="0" y="0"/>
                  </a:moveTo>
                  <a:lnTo>
                    <a:pt x="1167493" y="0"/>
                  </a:lnTo>
                  <a:cubicBezTo>
                    <a:pt x="522704" y="0"/>
                    <a:pt x="0" y="522704"/>
                    <a:pt x="0" y="1167493"/>
                  </a:cubicBez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4"/>
            <p:cNvSpPr/>
            <p:nvPr/>
          </p:nvSpPr>
          <p:spPr>
            <a:xfrm flipH="1">
              <a:off x="8581528" y="3246896"/>
              <a:ext cx="3610472" cy="3610472"/>
            </a:xfrm>
            <a:custGeom>
              <a:avLst/>
              <a:gdLst/>
              <a:ahLst/>
              <a:cxnLst/>
              <a:rect l="l" t="t" r="r" b="b"/>
              <a:pathLst>
                <a:path w="1167493" h="1167493" extrusionOk="0">
                  <a:moveTo>
                    <a:pt x="0" y="0"/>
                  </a:moveTo>
                  <a:cubicBezTo>
                    <a:pt x="0" y="644789"/>
                    <a:pt x="522704" y="1167493"/>
                    <a:pt x="1167493" y="1167493"/>
                  </a:cubicBezTo>
                  <a:lnTo>
                    <a:pt x="0" y="1167493"/>
                  </a:ln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5" name="Google Shape;45;p4"/>
            <p:cNvSpPr/>
            <p:nvPr/>
          </p:nvSpPr>
          <p:spPr>
            <a:xfrm>
              <a:off x="1" y="0"/>
              <a:ext cx="933865" cy="933865"/>
            </a:xfrm>
            <a:custGeom>
              <a:avLst/>
              <a:gdLst/>
              <a:ahLst/>
              <a:cxnLst/>
              <a:rect l="l" t="t" r="r" b="b"/>
              <a:pathLst>
                <a:path w="862693" h="862693" extrusionOk="0">
                  <a:moveTo>
                    <a:pt x="0" y="0"/>
                  </a:moveTo>
                  <a:lnTo>
                    <a:pt x="862693" y="0"/>
                  </a:lnTo>
                  <a:cubicBezTo>
                    <a:pt x="862693" y="476453"/>
                    <a:pt x="476452" y="862693"/>
                    <a:pt x="0" y="862693"/>
                  </a:cubicBez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46" name="Google Shape;46;p4"/>
            <p:cNvGrpSpPr/>
            <p:nvPr/>
          </p:nvGrpSpPr>
          <p:grpSpPr>
            <a:xfrm>
              <a:off x="8082091" y="5590903"/>
              <a:ext cx="1572380" cy="1267097"/>
              <a:chOff x="7413403" y="4976359"/>
              <a:chExt cx="2334986" cy="1881641"/>
            </a:xfrm>
          </p:grpSpPr>
          <p:sp>
            <p:nvSpPr>
              <p:cNvPr id="47" name="Google Shape;47;p4"/>
              <p:cNvSpPr/>
              <p:nvPr/>
            </p:nvSpPr>
            <p:spPr>
              <a:xfrm rot="-5400000">
                <a:off x="8223822" y="5333433"/>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8" name="Google Shape;48;p4"/>
              <p:cNvSpPr/>
              <p:nvPr/>
            </p:nvSpPr>
            <p:spPr>
              <a:xfrm rot="5400000" flipH="1">
                <a:off x="7056329" y="5333433"/>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grpSp>
      <p:sp>
        <p:nvSpPr>
          <p:cNvPr id="49" name="Google Shape;49;p4"/>
          <p:cNvSpPr txBox="1">
            <a:spLocks noGrp="1"/>
          </p:cNvSpPr>
          <p:nvPr>
            <p:ph type="title"/>
          </p:nvPr>
        </p:nvSpPr>
        <p:spPr>
          <a:xfrm>
            <a:off x="1167492" y="136526"/>
            <a:ext cx="9779100" cy="15699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800"/>
              <a:buFont typeface="Arial"/>
              <a:buNone/>
              <a:defRPr sz="48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4"/>
          <p:cNvSpPr txBox="1">
            <a:spLocks noGrp="1"/>
          </p:cNvSpPr>
          <p:nvPr>
            <p:ph type="body" idx="1"/>
          </p:nvPr>
        </p:nvSpPr>
        <p:spPr>
          <a:xfrm>
            <a:off x="1166813" y="2023984"/>
            <a:ext cx="4664100" cy="4692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Font typeface="Arial"/>
              <a:buNone/>
              <a:defRPr sz="2800" b="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4"/>
          <p:cNvSpPr txBox="1">
            <a:spLocks noGrp="1"/>
          </p:cNvSpPr>
          <p:nvPr>
            <p:ph type="body" idx="2"/>
          </p:nvPr>
        </p:nvSpPr>
        <p:spPr>
          <a:xfrm>
            <a:off x="1167493" y="2528203"/>
            <a:ext cx="4663500" cy="28287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000"/>
              <a:buNone/>
              <a:defRPr sz="2000">
                <a:latin typeface="Arial"/>
                <a:ea typeface="Arial"/>
                <a:cs typeface="Arial"/>
                <a:sym typeface="Arial"/>
              </a:defRPr>
            </a:lvl1pPr>
            <a:lvl2pPr marL="914400" lvl="1" indent="-228600" algn="l">
              <a:lnSpc>
                <a:spcPct val="90000"/>
              </a:lnSpc>
              <a:spcBef>
                <a:spcPts val="500"/>
              </a:spcBef>
              <a:spcAft>
                <a:spcPts val="0"/>
              </a:spcAft>
              <a:buClr>
                <a:schemeClr val="dk1"/>
              </a:buClr>
              <a:buSzPts val="1800"/>
              <a:buNone/>
              <a:defRPr sz="1800">
                <a:latin typeface="Arial"/>
                <a:ea typeface="Arial"/>
                <a:cs typeface="Arial"/>
                <a:sym typeface="Arial"/>
              </a:defRPr>
            </a:lvl2pPr>
            <a:lvl3pPr marL="1371600" lvl="2" indent="-228600" algn="l">
              <a:lnSpc>
                <a:spcPct val="90000"/>
              </a:lnSpc>
              <a:spcBef>
                <a:spcPts val="500"/>
              </a:spcBef>
              <a:spcAft>
                <a:spcPts val="0"/>
              </a:spcAft>
              <a:buClr>
                <a:schemeClr val="dk1"/>
              </a:buClr>
              <a:buSzPts val="1600"/>
              <a:buNone/>
              <a:defRPr sz="1600">
                <a:latin typeface="Arial"/>
                <a:ea typeface="Arial"/>
                <a:cs typeface="Arial"/>
                <a:sym typeface="Arial"/>
              </a:defRPr>
            </a:lvl3pPr>
            <a:lvl4pPr marL="1828800" lvl="3" indent="-228600" algn="l">
              <a:lnSpc>
                <a:spcPct val="90000"/>
              </a:lnSpc>
              <a:spcBef>
                <a:spcPts val="500"/>
              </a:spcBef>
              <a:spcAft>
                <a:spcPts val="0"/>
              </a:spcAft>
              <a:buClr>
                <a:schemeClr val="dk1"/>
              </a:buClr>
              <a:buSzPts val="1400"/>
              <a:buNone/>
              <a:defRPr sz="1400">
                <a:latin typeface="Arial"/>
                <a:ea typeface="Arial"/>
                <a:cs typeface="Arial"/>
                <a:sym typeface="Arial"/>
              </a:defRPr>
            </a:lvl4pPr>
            <a:lvl5pPr marL="2286000" lvl="4" indent="-228600" algn="l">
              <a:lnSpc>
                <a:spcPct val="90000"/>
              </a:lnSpc>
              <a:spcBef>
                <a:spcPts val="500"/>
              </a:spcBef>
              <a:spcAft>
                <a:spcPts val="0"/>
              </a:spcAft>
              <a:buClr>
                <a:schemeClr val="dk1"/>
              </a:buClr>
              <a:buSzPts val="1400"/>
              <a:buNone/>
              <a:defRPr sz="14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4"/>
          <p:cNvSpPr txBox="1">
            <a:spLocks noGrp="1"/>
          </p:cNvSpPr>
          <p:nvPr>
            <p:ph type="body" idx="3"/>
          </p:nvPr>
        </p:nvSpPr>
        <p:spPr>
          <a:xfrm>
            <a:off x="6283235" y="2023984"/>
            <a:ext cx="4664100" cy="4692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Font typeface="Arial"/>
              <a:buNone/>
              <a:defRPr sz="2800" b="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4"/>
          <p:cNvSpPr txBox="1">
            <a:spLocks noGrp="1"/>
          </p:cNvSpPr>
          <p:nvPr>
            <p:ph type="body" idx="4"/>
          </p:nvPr>
        </p:nvSpPr>
        <p:spPr>
          <a:xfrm>
            <a:off x="6283235" y="2528203"/>
            <a:ext cx="4663500" cy="28287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000"/>
              <a:buNone/>
              <a:defRPr sz="2000">
                <a:latin typeface="Arial"/>
                <a:ea typeface="Arial"/>
                <a:cs typeface="Arial"/>
                <a:sym typeface="Arial"/>
              </a:defRPr>
            </a:lvl1pPr>
            <a:lvl2pPr marL="914400" lvl="1" indent="-228600" algn="l">
              <a:lnSpc>
                <a:spcPct val="90000"/>
              </a:lnSpc>
              <a:spcBef>
                <a:spcPts val="500"/>
              </a:spcBef>
              <a:spcAft>
                <a:spcPts val="0"/>
              </a:spcAft>
              <a:buClr>
                <a:schemeClr val="dk1"/>
              </a:buClr>
              <a:buSzPts val="1800"/>
              <a:buNone/>
              <a:defRPr sz="1800">
                <a:latin typeface="Arial"/>
                <a:ea typeface="Arial"/>
                <a:cs typeface="Arial"/>
                <a:sym typeface="Arial"/>
              </a:defRPr>
            </a:lvl2pPr>
            <a:lvl3pPr marL="1371600" lvl="2" indent="-228600" algn="l">
              <a:lnSpc>
                <a:spcPct val="90000"/>
              </a:lnSpc>
              <a:spcBef>
                <a:spcPts val="500"/>
              </a:spcBef>
              <a:spcAft>
                <a:spcPts val="0"/>
              </a:spcAft>
              <a:buClr>
                <a:schemeClr val="dk1"/>
              </a:buClr>
              <a:buSzPts val="1600"/>
              <a:buNone/>
              <a:defRPr sz="1600">
                <a:latin typeface="Arial"/>
                <a:ea typeface="Arial"/>
                <a:cs typeface="Arial"/>
                <a:sym typeface="Arial"/>
              </a:defRPr>
            </a:lvl3pPr>
            <a:lvl4pPr marL="1828800" lvl="3" indent="-228600" algn="l">
              <a:lnSpc>
                <a:spcPct val="90000"/>
              </a:lnSpc>
              <a:spcBef>
                <a:spcPts val="500"/>
              </a:spcBef>
              <a:spcAft>
                <a:spcPts val="0"/>
              </a:spcAft>
              <a:buClr>
                <a:schemeClr val="dk1"/>
              </a:buClr>
              <a:buSzPts val="1400"/>
              <a:buNone/>
              <a:defRPr sz="1400">
                <a:latin typeface="Arial"/>
                <a:ea typeface="Arial"/>
                <a:cs typeface="Arial"/>
                <a:sym typeface="Arial"/>
              </a:defRPr>
            </a:lvl4pPr>
            <a:lvl5pPr marL="2286000" lvl="4" indent="-228600" algn="l">
              <a:lnSpc>
                <a:spcPct val="90000"/>
              </a:lnSpc>
              <a:spcBef>
                <a:spcPts val="500"/>
              </a:spcBef>
              <a:spcAft>
                <a:spcPts val="0"/>
              </a:spcAft>
              <a:buClr>
                <a:schemeClr val="dk1"/>
              </a:buClr>
              <a:buSzPts val="1400"/>
              <a:buNone/>
              <a:defRPr sz="14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
          <p:cNvSpPr txBox="1">
            <a:spLocks noGrp="1"/>
          </p:cNvSpPr>
          <p:nvPr>
            <p:ph type="dt" idx="10"/>
          </p:nvPr>
        </p:nvSpPr>
        <p:spPr>
          <a:xfrm>
            <a:off x="3810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
          <p:cNvSpPr txBox="1">
            <a:spLocks noGrp="1"/>
          </p:cNvSpPr>
          <p:nvPr>
            <p:ph type="sldNum" idx="12"/>
          </p:nvPr>
        </p:nvSpPr>
        <p:spPr>
          <a:xfrm>
            <a:off x="10153276" y="6356350"/>
            <a:ext cx="16578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p:cSld name="Section title">
    <p:spTree>
      <p:nvGrpSpPr>
        <p:cNvPr id="1" name="Shape 57"/>
        <p:cNvGrpSpPr/>
        <p:nvPr/>
      </p:nvGrpSpPr>
      <p:grpSpPr>
        <a:xfrm>
          <a:off x="0" y="0"/>
          <a:ext cx="0" cy="0"/>
          <a:chOff x="0" y="0"/>
          <a:chExt cx="0" cy="0"/>
        </a:xfrm>
      </p:grpSpPr>
      <p:grpSp>
        <p:nvGrpSpPr>
          <p:cNvPr id="58" name="Google Shape;58;p5"/>
          <p:cNvGrpSpPr/>
          <p:nvPr/>
        </p:nvGrpSpPr>
        <p:grpSpPr>
          <a:xfrm>
            <a:off x="0" y="0"/>
            <a:ext cx="12192000" cy="6858000"/>
            <a:chOff x="0" y="0"/>
            <a:chExt cx="12192000" cy="6858000"/>
          </a:xfrm>
        </p:grpSpPr>
        <p:sp>
          <p:nvSpPr>
            <p:cNvPr id="59" name="Google Shape;59;p5"/>
            <p:cNvSpPr/>
            <p:nvPr/>
          </p:nvSpPr>
          <p:spPr>
            <a:xfrm>
              <a:off x="0" y="0"/>
              <a:ext cx="8025490" cy="6858000"/>
            </a:xfrm>
            <a:custGeom>
              <a:avLst/>
              <a:gdLst/>
              <a:ahLst/>
              <a:cxnLst/>
              <a:rect l="l" t="t" r="r" b="b"/>
              <a:pathLst>
                <a:path w="8025490" h="6858000" extrusionOk="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60" name="Google Shape;60;p5"/>
            <p:cNvGrpSpPr/>
            <p:nvPr/>
          </p:nvGrpSpPr>
          <p:grpSpPr>
            <a:xfrm rot="-5400000">
              <a:off x="8286520" y="2206706"/>
              <a:ext cx="3032446" cy="2443687"/>
              <a:chOff x="9857014" y="13834"/>
              <a:chExt cx="2334986" cy="1881641"/>
            </a:xfrm>
          </p:grpSpPr>
          <p:sp>
            <p:nvSpPr>
              <p:cNvPr id="61" name="Google Shape;61;p5"/>
              <p:cNvSpPr/>
              <p:nvPr/>
            </p:nvSpPr>
            <p:spPr>
              <a:xfrm rot="-5400000">
                <a:off x="10667433" y="370908"/>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2" name="Google Shape;62;p5"/>
              <p:cNvSpPr/>
              <p:nvPr/>
            </p:nvSpPr>
            <p:spPr>
              <a:xfrm rot="5400000" flipH="1">
                <a:off x="9499940" y="370908"/>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63" name="Google Shape;63;p5"/>
            <p:cNvSpPr/>
            <p:nvPr/>
          </p:nvSpPr>
          <p:spPr>
            <a:xfrm flipH="1">
              <a:off x="8581528" y="1"/>
              <a:ext cx="3610472" cy="3610472"/>
            </a:xfrm>
            <a:custGeom>
              <a:avLst/>
              <a:gdLst/>
              <a:ahLst/>
              <a:cxnLst/>
              <a:rect l="l" t="t" r="r" b="b"/>
              <a:pathLst>
                <a:path w="1167493" h="1167493" extrusionOk="0">
                  <a:moveTo>
                    <a:pt x="0" y="0"/>
                  </a:moveTo>
                  <a:lnTo>
                    <a:pt x="1167493" y="0"/>
                  </a:lnTo>
                  <a:cubicBezTo>
                    <a:pt x="522704" y="0"/>
                    <a:pt x="0" y="522704"/>
                    <a:pt x="0" y="1167493"/>
                  </a:cubicBezTo>
                  <a:lnTo>
                    <a:pt x="0" y="0"/>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4" name="Google Shape;64;p5"/>
            <p:cNvSpPr/>
            <p:nvPr/>
          </p:nvSpPr>
          <p:spPr>
            <a:xfrm flipH="1">
              <a:off x="8581528" y="3246896"/>
              <a:ext cx="3610472" cy="3610472"/>
            </a:xfrm>
            <a:custGeom>
              <a:avLst/>
              <a:gdLst/>
              <a:ahLst/>
              <a:cxnLst/>
              <a:rect l="l" t="t" r="r" b="b"/>
              <a:pathLst>
                <a:path w="1167493" h="1167493" extrusionOk="0">
                  <a:moveTo>
                    <a:pt x="0" y="0"/>
                  </a:moveTo>
                  <a:cubicBezTo>
                    <a:pt x="0" y="644789"/>
                    <a:pt x="522704" y="1167493"/>
                    <a:pt x="1167493" y="1167493"/>
                  </a:cubicBezTo>
                  <a:lnTo>
                    <a:pt x="0" y="1167493"/>
                  </a:lnTo>
                  <a:lnTo>
                    <a:pt x="0" y="0"/>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65" name="Google Shape;65;p5"/>
          <p:cNvSpPr txBox="1">
            <a:spLocks noGrp="1"/>
          </p:cNvSpPr>
          <p:nvPr>
            <p:ph type="ctrTitle"/>
          </p:nvPr>
        </p:nvSpPr>
        <p:spPr>
          <a:xfrm>
            <a:off x="1167494" y="177553"/>
            <a:ext cx="6246000" cy="32694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6000"/>
              <a:buFont typeface="Arial"/>
              <a:buNone/>
              <a:defRPr sz="6000" b="1">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5"/>
          <p:cNvSpPr txBox="1">
            <a:spLocks noGrp="1"/>
          </p:cNvSpPr>
          <p:nvPr>
            <p:ph type="subTitle" idx="1"/>
          </p:nvPr>
        </p:nvSpPr>
        <p:spPr>
          <a:xfrm>
            <a:off x="1167494" y="3492896"/>
            <a:ext cx="6246000" cy="912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1000"/>
              </a:spcBef>
              <a:spcAft>
                <a:spcPts val="0"/>
              </a:spcAft>
              <a:buClr>
                <a:schemeClr val="lt1"/>
              </a:buClr>
              <a:buSzPts val="3200"/>
              <a:buNone/>
              <a:defRPr sz="3200">
                <a:solidFill>
                  <a:schemeClr val="lt1"/>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p:cSld name="Section Header">
    <p:bg>
      <p:bgPr>
        <a:solidFill>
          <a:schemeClr val="accent2"/>
        </a:solidFill>
        <a:effectLst/>
      </p:bgPr>
    </p:bg>
    <p:spTree>
      <p:nvGrpSpPr>
        <p:cNvPr id="1" name="Shape 67"/>
        <p:cNvGrpSpPr/>
        <p:nvPr/>
      </p:nvGrpSpPr>
      <p:grpSpPr>
        <a:xfrm>
          <a:off x="0" y="0"/>
          <a:ext cx="0" cy="0"/>
          <a:chOff x="0" y="0"/>
          <a:chExt cx="0" cy="0"/>
        </a:xfrm>
      </p:grpSpPr>
      <p:grpSp>
        <p:nvGrpSpPr>
          <p:cNvPr id="68" name="Google Shape;68;p6"/>
          <p:cNvGrpSpPr/>
          <p:nvPr/>
        </p:nvGrpSpPr>
        <p:grpSpPr>
          <a:xfrm>
            <a:off x="0" y="-196"/>
            <a:ext cx="12208822" cy="6858198"/>
            <a:chOff x="0" y="-196"/>
            <a:chExt cx="12208822" cy="6858198"/>
          </a:xfrm>
        </p:grpSpPr>
        <p:sp>
          <p:nvSpPr>
            <p:cNvPr id="69" name="Google Shape;69;p6"/>
            <p:cNvSpPr/>
            <p:nvPr/>
          </p:nvSpPr>
          <p:spPr>
            <a:xfrm>
              <a:off x="0" y="2286002"/>
              <a:ext cx="12208800" cy="45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0" name="Google Shape;70;p6"/>
            <p:cNvSpPr/>
            <p:nvPr/>
          </p:nvSpPr>
          <p:spPr>
            <a:xfrm flipH="1">
              <a:off x="8598350" y="3246896"/>
              <a:ext cx="3610472" cy="3610472"/>
            </a:xfrm>
            <a:custGeom>
              <a:avLst/>
              <a:gdLst/>
              <a:ahLst/>
              <a:cxnLst/>
              <a:rect l="l" t="t" r="r" b="b"/>
              <a:pathLst>
                <a:path w="1167493" h="1167493" extrusionOk="0">
                  <a:moveTo>
                    <a:pt x="0" y="0"/>
                  </a:moveTo>
                  <a:cubicBezTo>
                    <a:pt x="0" y="644789"/>
                    <a:pt x="522704" y="1167493"/>
                    <a:pt x="1167493" y="1167493"/>
                  </a:cubicBezTo>
                  <a:lnTo>
                    <a:pt x="0" y="1167493"/>
                  </a:lnTo>
                  <a:lnTo>
                    <a:pt x="0"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1" name="Google Shape;71;p6"/>
            <p:cNvSpPr/>
            <p:nvPr/>
          </p:nvSpPr>
          <p:spPr>
            <a:xfrm>
              <a:off x="1" y="0"/>
              <a:ext cx="933865" cy="933865"/>
            </a:xfrm>
            <a:custGeom>
              <a:avLst/>
              <a:gdLst/>
              <a:ahLst/>
              <a:cxnLst/>
              <a:rect l="l" t="t" r="r" b="b"/>
              <a:pathLst>
                <a:path w="862693" h="862693" extrusionOk="0">
                  <a:moveTo>
                    <a:pt x="0" y="0"/>
                  </a:moveTo>
                  <a:lnTo>
                    <a:pt x="862693" y="0"/>
                  </a:lnTo>
                  <a:cubicBezTo>
                    <a:pt x="862693" y="476453"/>
                    <a:pt x="476452" y="862693"/>
                    <a:pt x="0" y="862693"/>
                  </a:cubicBez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6"/>
            <p:cNvSpPr/>
            <p:nvPr/>
          </p:nvSpPr>
          <p:spPr>
            <a:xfrm rot="-5400000">
              <a:off x="10343976" y="438027"/>
              <a:ext cx="2286194" cy="1409748"/>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73" name="Google Shape;73;p6"/>
          <p:cNvSpPr txBox="1">
            <a:spLocks noGrp="1"/>
          </p:cNvSpPr>
          <p:nvPr>
            <p:ph type="title"/>
          </p:nvPr>
        </p:nvSpPr>
        <p:spPr>
          <a:xfrm>
            <a:off x="1167492" y="136526"/>
            <a:ext cx="9779100" cy="15699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800"/>
              <a:buFont typeface="Arial"/>
              <a:buNone/>
              <a:defRPr sz="48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6"/>
          <p:cNvSpPr txBox="1">
            <a:spLocks noGrp="1"/>
          </p:cNvSpPr>
          <p:nvPr>
            <p:ph type="body" idx="1"/>
          </p:nvPr>
        </p:nvSpPr>
        <p:spPr>
          <a:xfrm>
            <a:off x="1167492" y="2653167"/>
            <a:ext cx="9779100" cy="343650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lt1"/>
              </a:buClr>
              <a:buSzPts val="2400"/>
              <a:buNone/>
              <a:defRPr sz="2400">
                <a:solidFill>
                  <a:schemeClr val="lt1"/>
                </a:solidFill>
                <a:latin typeface="Arial"/>
                <a:ea typeface="Arial"/>
                <a:cs typeface="Arial"/>
                <a:sym typeface="Aria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75" name="Google Shape;75;p6"/>
          <p:cNvSpPr txBox="1">
            <a:spLocks noGrp="1"/>
          </p:cNvSpPr>
          <p:nvPr>
            <p:ph type="dt" idx="10"/>
          </p:nvPr>
        </p:nvSpPr>
        <p:spPr>
          <a:xfrm>
            <a:off x="3810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6"/>
          <p:cNvSpPr txBox="1">
            <a:spLocks noGrp="1"/>
          </p:cNvSpPr>
          <p:nvPr>
            <p:ph type="sldNum" idx="12"/>
          </p:nvPr>
        </p:nvSpPr>
        <p:spPr>
          <a:xfrm>
            <a:off x="10206318" y="6356350"/>
            <a:ext cx="16047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hart 2">
  <p:cSld name="Chart 2">
    <p:bg>
      <p:bgPr>
        <a:solidFill>
          <a:schemeClr val="accent2"/>
        </a:solidFill>
        <a:effectLst/>
      </p:bgPr>
    </p:bg>
    <p:spTree>
      <p:nvGrpSpPr>
        <p:cNvPr id="1" name="Shape 78"/>
        <p:cNvGrpSpPr/>
        <p:nvPr/>
      </p:nvGrpSpPr>
      <p:grpSpPr>
        <a:xfrm>
          <a:off x="0" y="0"/>
          <a:ext cx="0" cy="0"/>
          <a:chOff x="0" y="0"/>
          <a:chExt cx="0" cy="0"/>
        </a:xfrm>
      </p:grpSpPr>
      <p:grpSp>
        <p:nvGrpSpPr>
          <p:cNvPr id="79" name="Google Shape;79;p7"/>
          <p:cNvGrpSpPr/>
          <p:nvPr/>
        </p:nvGrpSpPr>
        <p:grpSpPr>
          <a:xfrm rot="-5400000">
            <a:off x="10772262" y="152642"/>
            <a:ext cx="1572380" cy="1267097"/>
            <a:chOff x="7413403" y="4976359"/>
            <a:chExt cx="2334986" cy="1881641"/>
          </a:xfrm>
        </p:grpSpPr>
        <p:sp>
          <p:nvSpPr>
            <p:cNvPr id="80" name="Google Shape;80;p7"/>
            <p:cNvSpPr/>
            <p:nvPr/>
          </p:nvSpPr>
          <p:spPr>
            <a:xfrm rot="-5400000">
              <a:off x="8223822" y="5333433"/>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1" name="Google Shape;81;p7"/>
            <p:cNvSpPr/>
            <p:nvPr/>
          </p:nvSpPr>
          <p:spPr>
            <a:xfrm rot="5400000" flipH="1">
              <a:off x="7056329" y="5333433"/>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82" name="Google Shape;82;p7"/>
          <p:cNvSpPr txBox="1">
            <a:spLocks noGrp="1"/>
          </p:cNvSpPr>
          <p:nvPr>
            <p:ph type="title"/>
          </p:nvPr>
        </p:nvSpPr>
        <p:spPr>
          <a:xfrm>
            <a:off x="1167492" y="136526"/>
            <a:ext cx="9779100" cy="15699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800"/>
              <a:buFont typeface="Arial"/>
              <a:buNone/>
              <a:defRPr sz="48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7"/>
          <p:cNvSpPr txBox="1">
            <a:spLocks noGrp="1"/>
          </p:cNvSpPr>
          <p:nvPr>
            <p:ph type="body" idx="1"/>
          </p:nvPr>
        </p:nvSpPr>
        <p:spPr>
          <a:xfrm>
            <a:off x="1167493" y="2084832"/>
            <a:ext cx="9779100" cy="33669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None/>
              <a:defRPr>
                <a:latin typeface="Arial"/>
                <a:ea typeface="Arial"/>
                <a:cs typeface="Arial"/>
                <a:sym typeface="Arial"/>
              </a:defRPr>
            </a:lvl1pPr>
            <a:lvl2pPr marL="914400" lvl="1" indent="-228600" algn="l">
              <a:lnSpc>
                <a:spcPct val="90000"/>
              </a:lnSpc>
              <a:spcBef>
                <a:spcPts val="500"/>
              </a:spcBef>
              <a:spcAft>
                <a:spcPts val="0"/>
              </a:spcAft>
              <a:buClr>
                <a:schemeClr val="dk1"/>
              </a:buClr>
              <a:buSzPts val="2400"/>
              <a:buNone/>
              <a:defRPr>
                <a:latin typeface="Arial"/>
                <a:ea typeface="Arial"/>
                <a:cs typeface="Arial"/>
                <a:sym typeface="Arial"/>
              </a:defRPr>
            </a:lvl2pPr>
            <a:lvl3pPr marL="1371600" lvl="2" indent="-228600" algn="l">
              <a:lnSpc>
                <a:spcPct val="90000"/>
              </a:lnSpc>
              <a:spcBef>
                <a:spcPts val="500"/>
              </a:spcBef>
              <a:spcAft>
                <a:spcPts val="0"/>
              </a:spcAft>
              <a:buClr>
                <a:schemeClr val="dk1"/>
              </a:buClr>
              <a:buSzPts val="2000"/>
              <a:buNone/>
              <a:defRPr>
                <a:latin typeface="Arial"/>
                <a:ea typeface="Arial"/>
                <a:cs typeface="Arial"/>
                <a:sym typeface="Arial"/>
              </a:defRPr>
            </a:lvl3pPr>
            <a:lvl4pPr marL="1828800" lvl="3" indent="-228600" algn="l">
              <a:lnSpc>
                <a:spcPct val="90000"/>
              </a:lnSpc>
              <a:spcBef>
                <a:spcPts val="500"/>
              </a:spcBef>
              <a:spcAft>
                <a:spcPts val="0"/>
              </a:spcAft>
              <a:buClr>
                <a:schemeClr val="dk1"/>
              </a:buClr>
              <a:buSzPts val="1800"/>
              <a:buNone/>
              <a:defRPr>
                <a:latin typeface="Arial"/>
                <a:ea typeface="Arial"/>
                <a:cs typeface="Arial"/>
                <a:sym typeface="Arial"/>
              </a:defRPr>
            </a:lvl4pPr>
            <a:lvl5pPr marL="2286000" lvl="4" indent="-228600" algn="l">
              <a:lnSpc>
                <a:spcPct val="90000"/>
              </a:lnSpc>
              <a:spcBef>
                <a:spcPts val="500"/>
              </a:spcBef>
              <a:spcAft>
                <a:spcPts val="0"/>
              </a:spcAft>
              <a:buClr>
                <a:schemeClr val="dk1"/>
              </a:buClr>
              <a:buSzPts val="1800"/>
              <a:buNone/>
              <a:defRPr>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7"/>
          <p:cNvSpPr txBox="1">
            <a:spLocks noGrp="1"/>
          </p:cNvSpPr>
          <p:nvPr>
            <p:ph type="dt" idx="10"/>
          </p:nvPr>
        </p:nvSpPr>
        <p:spPr>
          <a:xfrm>
            <a:off x="381000" y="6356350"/>
            <a:ext cx="17010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7"/>
          <p:cNvSpPr txBox="1">
            <a:spLocks noGrp="1"/>
          </p:cNvSpPr>
          <p:nvPr>
            <p:ph type="sldNum" idx="12"/>
          </p:nvPr>
        </p:nvSpPr>
        <p:spPr>
          <a:xfrm>
            <a:off x="10153276" y="6356350"/>
            <a:ext cx="16578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Quote">
    <p:bg>
      <p:bgPr>
        <a:solidFill>
          <a:schemeClr val="accent1"/>
        </a:solidFill>
        <a:effectLst/>
      </p:bgPr>
    </p:bg>
    <p:spTree>
      <p:nvGrpSpPr>
        <p:cNvPr id="1" name="Shape 87"/>
        <p:cNvGrpSpPr/>
        <p:nvPr/>
      </p:nvGrpSpPr>
      <p:grpSpPr>
        <a:xfrm>
          <a:off x="0" y="0"/>
          <a:ext cx="0" cy="0"/>
          <a:chOff x="0" y="0"/>
          <a:chExt cx="0" cy="0"/>
        </a:xfrm>
      </p:grpSpPr>
      <p:sp>
        <p:nvSpPr>
          <p:cNvPr id="88" name="Google Shape;88;p8"/>
          <p:cNvSpPr txBox="1">
            <a:spLocks noGrp="1"/>
          </p:cNvSpPr>
          <p:nvPr>
            <p:ph type="title"/>
          </p:nvPr>
        </p:nvSpPr>
        <p:spPr>
          <a:xfrm>
            <a:off x="2424826" y="1071418"/>
            <a:ext cx="7342200" cy="3423300"/>
          </a:xfrm>
          <a:prstGeom prst="rect">
            <a:avLst/>
          </a:prstGeom>
          <a:noFill/>
          <a:ln>
            <a:noFill/>
          </a:ln>
        </p:spPr>
        <p:txBody>
          <a:bodyPr spcFirstLastPara="1" wrap="square" lIns="91425" tIns="45700" rIns="91425" bIns="45700" anchor="b" anchorCtr="0">
            <a:noAutofit/>
          </a:bodyPr>
          <a:lstStyle>
            <a:lvl1pPr lvl="0" algn="ctr">
              <a:lnSpc>
                <a:spcPct val="100000"/>
              </a:lnSpc>
              <a:spcBef>
                <a:spcPts val="0"/>
              </a:spcBef>
              <a:spcAft>
                <a:spcPts val="0"/>
              </a:spcAft>
              <a:buClr>
                <a:schemeClr val="lt1"/>
              </a:buClr>
              <a:buSzPts val="4400"/>
              <a:buFont typeface="Arial"/>
              <a:buNone/>
              <a:defRPr sz="4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8"/>
          <p:cNvSpPr txBox="1">
            <a:spLocks noGrp="1"/>
          </p:cNvSpPr>
          <p:nvPr>
            <p:ph type="body" idx="1"/>
          </p:nvPr>
        </p:nvSpPr>
        <p:spPr>
          <a:xfrm>
            <a:off x="1022837" y="1071418"/>
            <a:ext cx="1364400" cy="174090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rgbClr val="004DBF"/>
              </a:buClr>
              <a:buSzPts val="23900"/>
              <a:buNone/>
              <a:defRPr sz="23900" b="1">
                <a:solidFill>
                  <a:srgbClr val="004DBF"/>
                </a:solidFill>
                <a:latin typeface="Arial"/>
                <a:ea typeface="Arial"/>
                <a:cs typeface="Arial"/>
                <a:sym typeface="Arial"/>
              </a:defRPr>
            </a:lvl1pPr>
            <a:lvl2pPr marL="914400" lvl="1" indent="-228600" algn="l">
              <a:lnSpc>
                <a:spcPct val="90000"/>
              </a:lnSpc>
              <a:spcBef>
                <a:spcPts val="500"/>
              </a:spcBef>
              <a:spcAft>
                <a:spcPts val="0"/>
              </a:spcAft>
              <a:buClr>
                <a:schemeClr val="lt1"/>
              </a:buClr>
              <a:buSzPts val="2400"/>
              <a:buNone/>
              <a:defRPr b="1">
                <a:solidFill>
                  <a:schemeClr val="lt1"/>
                </a:solidFill>
                <a:latin typeface="Arial"/>
                <a:ea typeface="Arial"/>
                <a:cs typeface="Arial"/>
                <a:sym typeface="Arial"/>
              </a:defRPr>
            </a:lvl2pPr>
            <a:lvl3pPr marL="1371600" lvl="2" indent="-228600" algn="l">
              <a:lnSpc>
                <a:spcPct val="90000"/>
              </a:lnSpc>
              <a:spcBef>
                <a:spcPts val="500"/>
              </a:spcBef>
              <a:spcAft>
                <a:spcPts val="0"/>
              </a:spcAft>
              <a:buClr>
                <a:schemeClr val="lt1"/>
              </a:buClr>
              <a:buSzPts val="2000"/>
              <a:buNone/>
              <a:defRPr b="1">
                <a:solidFill>
                  <a:schemeClr val="lt1"/>
                </a:solidFill>
                <a:latin typeface="Arial"/>
                <a:ea typeface="Arial"/>
                <a:cs typeface="Arial"/>
                <a:sym typeface="Arial"/>
              </a:defRPr>
            </a:lvl3pPr>
            <a:lvl4pPr marL="1828800" lvl="3" indent="-228600" algn="l">
              <a:lnSpc>
                <a:spcPct val="90000"/>
              </a:lnSpc>
              <a:spcBef>
                <a:spcPts val="500"/>
              </a:spcBef>
              <a:spcAft>
                <a:spcPts val="0"/>
              </a:spcAft>
              <a:buClr>
                <a:schemeClr val="lt1"/>
              </a:buClr>
              <a:buSzPts val="1800"/>
              <a:buNone/>
              <a:defRPr b="1">
                <a:solidFill>
                  <a:schemeClr val="lt1"/>
                </a:solidFill>
                <a:latin typeface="Arial"/>
                <a:ea typeface="Arial"/>
                <a:cs typeface="Arial"/>
                <a:sym typeface="Arial"/>
              </a:defRPr>
            </a:lvl4pPr>
            <a:lvl5pPr marL="2286000" lvl="4" indent="-228600" algn="l">
              <a:lnSpc>
                <a:spcPct val="90000"/>
              </a:lnSpc>
              <a:spcBef>
                <a:spcPts val="500"/>
              </a:spcBef>
              <a:spcAft>
                <a:spcPts val="0"/>
              </a:spcAft>
              <a:buClr>
                <a:schemeClr val="lt1"/>
              </a:buClr>
              <a:buSzPts val="1800"/>
              <a:buNone/>
              <a:defRPr b="1">
                <a:solidFill>
                  <a:schemeClr val="lt1"/>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0" name="Google Shape;90;p8"/>
          <p:cNvSpPr txBox="1">
            <a:spLocks noGrp="1"/>
          </p:cNvSpPr>
          <p:nvPr>
            <p:ph type="body" idx="2"/>
          </p:nvPr>
        </p:nvSpPr>
        <p:spPr>
          <a:xfrm>
            <a:off x="9819153" y="3295278"/>
            <a:ext cx="1364400" cy="169080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rgbClr val="004DBF"/>
              </a:buClr>
              <a:buSzPts val="23900"/>
              <a:buNone/>
              <a:defRPr sz="23900" b="1">
                <a:solidFill>
                  <a:srgbClr val="004DBF"/>
                </a:solidFill>
                <a:latin typeface="Arial"/>
                <a:ea typeface="Arial"/>
                <a:cs typeface="Arial"/>
                <a:sym typeface="Arial"/>
              </a:defRPr>
            </a:lvl1pPr>
            <a:lvl2pPr marL="914400" lvl="1" indent="-228600" algn="l">
              <a:lnSpc>
                <a:spcPct val="90000"/>
              </a:lnSpc>
              <a:spcBef>
                <a:spcPts val="500"/>
              </a:spcBef>
              <a:spcAft>
                <a:spcPts val="0"/>
              </a:spcAft>
              <a:buClr>
                <a:schemeClr val="lt1"/>
              </a:buClr>
              <a:buSzPts val="2400"/>
              <a:buNone/>
              <a:defRPr b="1">
                <a:solidFill>
                  <a:schemeClr val="lt1"/>
                </a:solidFill>
                <a:latin typeface="Arial"/>
                <a:ea typeface="Arial"/>
                <a:cs typeface="Arial"/>
                <a:sym typeface="Arial"/>
              </a:defRPr>
            </a:lvl2pPr>
            <a:lvl3pPr marL="1371600" lvl="2" indent="-228600" algn="l">
              <a:lnSpc>
                <a:spcPct val="90000"/>
              </a:lnSpc>
              <a:spcBef>
                <a:spcPts val="500"/>
              </a:spcBef>
              <a:spcAft>
                <a:spcPts val="0"/>
              </a:spcAft>
              <a:buClr>
                <a:schemeClr val="lt1"/>
              </a:buClr>
              <a:buSzPts val="2000"/>
              <a:buNone/>
              <a:defRPr b="1">
                <a:solidFill>
                  <a:schemeClr val="lt1"/>
                </a:solidFill>
                <a:latin typeface="Arial"/>
                <a:ea typeface="Arial"/>
                <a:cs typeface="Arial"/>
                <a:sym typeface="Arial"/>
              </a:defRPr>
            </a:lvl3pPr>
            <a:lvl4pPr marL="1828800" lvl="3" indent="-228600" algn="l">
              <a:lnSpc>
                <a:spcPct val="90000"/>
              </a:lnSpc>
              <a:spcBef>
                <a:spcPts val="500"/>
              </a:spcBef>
              <a:spcAft>
                <a:spcPts val="0"/>
              </a:spcAft>
              <a:buClr>
                <a:schemeClr val="lt1"/>
              </a:buClr>
              <a:buSzPts val="1800"/>
              <a:buNone/>
              <a:defRPr b="1">
                <a:solidFill>
                  <a:schemeClr val="lt1"/>
                </a:solidFill>
                <a:latin typeface="Arial"/>
                <a:ea typeface="Arial"/>
                <a:cs typeface="Arial"/>
                <a:sym typeface="Arial"/>
              </a:defRPr>
            </a:lvl4pPr>
            <a:lvl5pPr marL="2286000" lvl="4" indent="-228600" algn="l">
              <a:lnSpc>
                <a:spcPct val="90000"/>
              </a:lnSpc>
              <a:spcBef>
                <a:spcPts val="500"/>
              </a:spcBef>
              <a:spcAft>
                <a:spcPts val="0"/>
              </a:spcAft>
              <a:buClr>
                <a:schemeClr val="lt1"/>
              </a:buClr>
              <a:buSzPts val="1800"/>
              <a:buNone/>
              <a:defRPr b="1">
                <a:solidFill>
                  <a:schemeClr val="lt1"/>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1" name="Google Shape;91;p8"/>
          <p:cNvSpPr txBox="1">
            <a:spLocks noGrp="1"/>
          </p:cNvSpPr>
          <p:nvPr>
            <p:ph type="body" idx="3"/>
          </p:nvPr>
        </p:nvSpPr>
        <p:spPr>
          <a:xfrm>
            <a:off x="6222389" y="4599720"/>
            <a:ext cx="3511500" cy="853500"/>
          </a:xfrm>
          <a:prstGeom prst="rect">
            <a:avLst/>
          </a:prstGeom>
          <a:noFill/>
          <a:ln>
            <a:noFill/>
          </a:ln>
        </p:spPr>
        <p:txBody>
          <a:bodyPr spcFirstLastPara="1" wrap="square" lIns="91425" tIns="45700" rIns="91425" bIns="45700" anchor="t" anchorCtr="0">
            <a:normAutofit/>
          </a:bodyPr>
          <a:lstStyle>
            <a:lvl1pPr marL="457200" lvl="0" indent="-228600" algn="r">
              <a:lnSpc>
                <a:spcPct val="90000"/>
              </a:lnSpc>
              <a:spcBef>
                <a:spcPts val="1000"/>
              </a:spcBef>
              <a:spcAft>
                <a:spcPts val="0"/>
              </a:spcAft>
              <a:buClr>
                <a:schemeClr val="lt1"/>
              </a:buClr>
              <a:buSzPts val="2000"/>
              <a:buNone/>
              <a:defRPr sz="2000">
                <a:solidFill>
                  <a:schemeClr val="lt1"/>
                </a:solidFill>
                <a:latin typeface="Arial"/>
                <a:ea typeface="Arial"/>
                <a:cs typeface="Arial"/>
                <a:sym typeface="Arial"/>
              </a:defRPr>
            </a:lvl1pPr>
            <a:lvl2pPr marL="914400" lvl="1" indent="-228600" algn="r">
              <a:lnSpc>
                <a:spcPct val="90000"/>
              </a:lnSpc>
              <a:spcBef>
                <a:spcPts val="500"/>
              </a:spcBef>
              <a:spcAft>
                <a:spcPts val="0"/>
              </a:spcAft>
              <a:buClr>
                <a:schemeClr val="lt1"/>
              </a:buClr>
              <a:buSzPts val="1800"/>
              <a:buNone/>
              <a:defRPr sz="1800">
                <a:solidFill>
                  <a:schemeClr val="lt1"/>
                </a:solidFill>
                <a:latin typeface="Arial"/>
                <a:ea typeface="Arial"/>
                <a:cs typeface="Arial"/>
                <a:sym typeface="Arial"/>
              </a:defRPr>
            </a:lvl2pPr>
            <a:lvl3pPr marL="1371600" lvl="2" indent="-228600" algn="r">
              <a:lnSpc>
                <a:spcPct val="90000"/>
              </a:lnSpc>
              <a:spcBef>
                <a:spcPts val="500"/>
              </a:spcBef>
              <a:spcAft>
                <a:spcPts val="0"/>
              </a:spcAft>
              <a:buClr>
                <a:schemeClr val="lt1"/>
              </a:buClr>
              <a:buSzPts val="1600"/>
              <a:buNone/>
              <a:defRPr sz="1600">
                <a:solidFill>
                  <a:schemeClr val="lt1"/>
                </a:solidFill>
                <a:latin typeface="Arial"/>
                <a:ea typeface="Arial"/>
                <a:cs typeface="Arial"/>
                <a:sym typeface="Arial"/>
              </a:defRPr>
            </a:lvl3pPr>
            <a:lvl4pPr marL="1828800" lvl="3" indent="-228600" algn="r">
              <a:lnSpc>
                <a:spcPct val="90000"/>
              </a:lnSpc>
              <a:spcBef>
                <a:spcPts val="500"/>
              </a:spcBef>
              <a:spcAft>
                <a:spcPts val="0"/>
              </a:spcAft>
              <a:buClr>
                <a:schemeClr val="lt1"/>
              </a:buClr>
              <a:buSzPts val="1400"/>
              <a:buNone/>
              <a:defRPr sz="1400">
                <a:solidFill>
                  <a:schemeClr val="lt1"/>
                </a:solidFill>
                <a:latin typeface="Arial"/>
                <a:ea typeface="Arial"/>
                <a:cs typeface="Arial"/>
                <a:sym typeface="Arial"/>
              </a:defRPr>
            </a:lvl4pPr>
            <a:lvl5pPr marL="2286000" lvl="4" indent="-228600" algn="r">
              <a:lnSpc>
                <a:spcPct val="90000"/>
              </a:lnSpc>
              <a:spcBef>
                <a:spcPts val="500"/>
              </a:spcBef>
              <a:spcAft>
                <a:spcPts val="0"/>
              </a:spcAft>
              <a:buClr>
                <a:schemeClr val="lt1"/>
              </a:buClr>
              <a:buSzPts val="1400"/>
              <a:buNone/>
              <a:defRPr sz="1400">
                <a:solidFill>
                  <a:schemeClr val="lt1"/>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2" name="Google Shape;92;p8"/>
          <p:cNvSpPr txBox="1">
            <a:spLocks noGrp="1"/>
          </p:cNvSpPr>
          <p:nvPr>
            <p:ph type="dt" idx="10"/>
          </p:nvPr>
        </p:nvSpPr>
        <p:spPr>
          <a:xfrm>
            <a:off x="3810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8"/>
          <p:cNvSpPr txBox="1">
            <a:spLocks noGrp="1"/>
          </p:cNvSpPr>
          <p:nvPr>
            <p:ph type="sldNum" idx="12"/>
          </p:nvPr>
        </p:nvSpPr>
        <p:spPr>
          <a:xfrm>
            <a:off x="90678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eam">
  <p:cSld name="Team">
    <p:spTree>
      <p:nvGrpSpPr>
        <p:cNvPr id="1" name="Shape 95"/>
        <p:cNvGrpSpPr/>
        <p:nvPr/>
      </p:nvGrpSpPr>
      <p:grpSpPr>
        <a:xfrm>
          <a:off x="0" y="0"/>
          <a:ext cx="0" cy="0"/>
          <a:chOff x="0" y="0"/>
          <a:chExt cx="0" cy="0"/>
        </a:xfrm>
      </p:grpSpPr>
      <p:sp>
        <p:nvSpPr>
          <p:cNvPr id="96" name="Google Shape;96;p9"/>
          <p:cNvSpPr/>
          <p:nvPr/>
        </p:nvSpPr>
        <p:spPr>
          <a:xfrm>
            <a:off x="0" y="-1664"/>
            <a:ext cx="9857100" cy="68598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97" name="Google Shape;97;p9"/>
          <p:cNvGrpSpPr/>
          <p:nvPr/>
        </p:nvGrpSpPr>
        <p:grpSpPr>
          <a:xfrm>
            <a:off x="9857012" y="-1664"/>
            <a:ext cx="2334989" cy="6859664"/>
            <a:chOff x="9857012" y="-1664"/>
            <a:chExt cx="2334989" cy="6859664"/>
          </a:xfrm>
        </p:grpSpPr>
        <p:sp>
          <p:nvSpPr>
            <p:cNvPr id="98" name="Google Shape;98;p9"/>
            <p:cNvSpPr/>
            <p:nvPr/>
          </p:nvSpPr>
          <p:spPr>
            <a:xfrm rot="5400000" flipH="1">
              <a:off x="9499940" y="355410"/>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9"/>
            <p:cNvSpPr/>
            <p:nvPr/>
          </p:nvSpPr>
          <p:spPr>
            <a:xfrm flipH="1">
              <a:off x="10866894" y="1879977"/>
              <a:ext cx="1325105" cy="1325105"/>
            </a:xfrm>
            <a:custGeom>
              <a:avLst/>
              <a:gdLst/>
              <a:ahLst/>
              <a:cxnLst/>
              <a:rect l="l" t="t" r="r" b="b"/>
              <a:pathLst>
                <a:path w="1167493" h="1167493" extrusionOk="0">
                  <a:moveTo>
                    <a:pt x="0" y="0"/>
                  </a:moveTo>
                  <a:lnTo>
                    <a:pt x="1167493" y="0"/>
                  </a:lnTo>
                  <a:cubicBezTo>
                    <a:pt x="522704" y="0"/>
                    <a:pt x="0" y="522704"/>
                    <a:pt x="0" y="1167493"/>
                  </a:cubicBezTo>
                  <a:lnTo>
                    <a:pt x="0" y="0"/>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0" name="Google Shape;100;p9"/>
            <p:cNvSpPr/>
            <p:nvPr/>
          </p:nvSpPr>
          <p:spPr>
            <a:xfrm>
              <a:off x="11024507" y="-1664"/>
              <a:ext cx="1167494" cy="1881641"/>
            </a:xfrm>
            <a:custGeom>
              <a:avLst/>
              <a:gdLst/>
              <a:ahLst/>
              <a:cxnLst/>
              <a:rect l="l" t="t" r="r" b="b"/>
              <a:pathLst>
                <a:path w="1167494" h="1881641" extrusionOk="0">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1" name="Google Shape;101;p9"/>
            <p:cNvSpPr/>
            <p:nvPr/>
          </p:nvSpPr>
          <p:spPr>
            <a:xfrm>
              <a:off x="10334091" y="2737752"/>
              <a:ext cx="1380900" cy="1380900"/>
            </a:xfrm>
            <a:prstGeom prst="ellipse">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2" name="Google Shape;102;p9"/>
            <p:cNvSpPr/>
            <p:nvPr/>
          </p:nvSpPr>
          <p:spPr>
            <a:xfrm rot="-5400000" flipH="1">
              <a:off x="10667432" y="5333432"/>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3" name="Google Shape;103;p9"/>
            <p:cNvSpPr/>
            <p:nvPr/>
          </p:nvSpPr>
          <p:spPr>
            <a:xfrm rot="10800000" flipH="1">
              <a:off x="9857012" y="3651963"/>
              <a:ext cx="1325105" cy="1325105"/>
            </a:xfrm>
            <a:custGeom>
              <a:avLst/>
              <a:gdLst/>
              <a:ahLst/>
              <a:cxnLst/>
              <a:rect l="l" t="t" r="r" b="b"/>
              <a:pathLst>
                <a:path w="1167493" h="1167493" extrusionOk="0">
                  <a:moveTo>
                    <a:pt x="0" y="0"/>
                  </a:moveTo>
                  <a:lnTo>
                    <a:pt x="1167493" y="0"/>
                  </a:lnTo>
                  <a:cubicBezTo>
                    <a:pt x="522704" y="0"/>
                    <a:pt x="0" y="522704"/>
                    <a:pt x="0" y="1167493"/>
                  </a:cubicBez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4" name="Google Shape;104;p9"/>
            <p:cNvSpPr/>
            <p:nvPr/>
          </p:nvSpPr>
          <p:spPr>
            <a:xfrm rot="10800000">
              <a:off x="9857013" y="4976359"/>
              <a:ext cx="1167494" cy="1881641"/>
            </a:xfrm>
            <a:custGeom>
              <a:avLst/>
              <a:gdLst/>
              <a:ahLst/>
              <a:cxnLst/>
              <a:rect l="l" t="t" r="r" b="b"/>
              <a:pathLst>
                <a:path w="1167494" h="1881641" extrusionOk="0">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05" name="Google Shape;105;p9"/>
          <p:cNvSpPr txBox="1">
            <a:spLocks noGrp="1"/>
          </p:cNvSpPr>
          <p:nvPr>
            <p:ph type="title"/>
          </p:nvPr>
        </p:nvSpPr>
        <p:spPr>
          <a:xfrm>
            <a:off x="750430" y="136526"/>
            <a:ext cx="8401500" cy="1569900"/>
          </a:xfrm>
          <a:prstGeom prst="rect">
            <a:avLst/>
          </a:prstGeom>
          <a:noFill/>
          <a:ln>
            <a:noFill/>
          </a:ln>
        </p:spPr>
        <p:txBody>
          <a:bodyPr spcFirstLastPara="1" wrap="square" lIns="0" tIns="45700" rIns="91425" bIns="45700" anchor="b" anchorCtr="0">
            <a:noAutofit/>
          </a:bodyPr>
          <a:lstStyle>
            <a:lvl1pPr lvl="0" algn="l">
              <a:lnSpc>
                <a:spcPct val="90000"/>
              </a:lnSpc>
              <a:spcBef>
                <a:spcPts val="0"/>
              </a:spcBef>
              <a:spcAft>
                <a:spcPts val="0"/>
              </a:spcAft>
              <a:buClr>
                <a:schemeClr val="dk1"/>
              </a:buClr>
              <a:buSzPts val="4800"/>
              <a:buFont typeface="Arial"/>
              <a:buNone/>
              <a:defRPr sz="48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9"/>
          <p:cNvSpPr>
            <a:spLocks noGrp="1"/>
          </p:cNvSpPr>
          <p:nvPr>
            <p:ph type="pic" idx="2"/>
          </p:nvPr>
        </p:nvSpPr>
        <p:spPr>
          <a:xfrm>
            <a:off x="750429" y="2227758"/>
            <a:ext cx="1200300" cy="1201200"/>
          </a:xfrm>
          <a:prstGeom prst="rect">
            <a:avLst/>
          </a:prstGeom>
          <a:noFill/>
          <a:ln>
            <a:noFill/>
          </a:ln>
        </p:spPr>
      </p:sp>
      <p:sp>
        <p:nvSpPr>
          <p:cNvPr id="107" name="Google Shape;107;p9"/>
          <p:cNvSpPr txBox="1">
            <a:spLocks noGrp="1"/>
          </p:cNvSpPr>
          <p:nvPr>
            <p:ph type="body" idx="1"/>
          </p:nvPr>
        </p:nvSpPr>
        <p:spPr>
          <a:xfrm>
            <a:off x="2123351" y="2227758"/>
            <a:ext cx="2281200" cy="5463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800"/>
              <a:buNone/>
              <a:defRPr sz="1800" b="1">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8" name="Google Shape;108;p9"/>
          <p:cNvSpPr txBox="1">
            <a:spLocks noGrp="1"/>
          </p:cNvSpPr>
          <p:nvPr>
            <p:ph type="body" idx="3"/>
          </p:nvPr>
        </p:nvSpPr>
        <p:spPr>
          <a:xfrm>
            <a:off x="2123350" y="2811645"/>
            <a:ext cx="2281200" cy="621300"/>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ts val="0"/>
              </a:spcBef>
              <a:spcAft>
                <a:spcPts val="0"/>
              </a:spcAft>
              <a:buClr>
                <a:schemeClr val="dk1"/>
              </a:buClr>
              <a:buSzPts val="1400"/>
              <a:buNone/>
              <a:defRPr sz="1400" b="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9" name="Google Shape;109;p9"/>
          <p:cNvSpPr>
            <a:spLocks noGrp="1"/>
          </p:cNvSpPr>
          <p:nvPr>
            <p:ph type="pic" idx="4"/>
          </p:nvPr>
        </p:nvSpPr>
        <p:spPr>
          <a:xfrm>
            <a:off x="5495813" y="2227758"/>
            <a:ext cx="1200300" cy="1201200"/>
          </a:xfrm>
          <a:prstGeom prst="rect">
            <a:avLst/>
          </a:prstGeom>
          <a:noFill/>
          <a:ln>
            <a:noFill/>
          </a:ln>
        </p:spPr>
      </p:sp>
      <p:sp>
        <p:nvSpPr>
          <p:cNvPr id="110" name="Google Shape;110;p9"/>
          <p:cNvSpPr txBox="1">
            <a:spLocks noGrp="1"/>
          </p:cNvSpPr>
          <p:nvPr>
            <p:ph type="body" idx="5"/>
          </p:nvPr>
        </p:nvSpPr>
        <p:spPr>
          <a:xfrm>
            <a:off x="6870817" y="2223923"/>
            <a:ext cx="2281200" cy="5463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800"/>
              <a:buNone/>
              <a:defRPr sz="1800" b="1">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9"/>
          <p:cNvSpPr txBox="1">
            <a:spLocks noGrp="1"/>
          </p:cNvSpPr>
          <p:nvPr>
            <p:ph type="body" idx="6"/>
          </p:nvPr>
        </p:nvSpPr>
        <p:spPr>
          <a:xfrm>
            <a:off x="6870816" y="2807810"/>
            <a:ext cx="2281200" cy="621300"/>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ts val="0"/>
              </a:spcBef>
              <a:spcAft>
                <a:spcPts val="0"/>
              </a:spcAft>
              <a:buClr>
                <a:schemeClr val="dk1"/>
              </a:buClr>
              <a:buSzPts val="1400"/>
              <a:buNone/>
              <a:defRPr sz="1400" b="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9"/>
          <p:cNvSpPr>
            <a:spLocks noGrp="1"/>
          </p:cNvSpPr>
          <p:nvPr>
            <p:ph type="pic" idx="7"/>
          </p:nvPr>
        </p:nvSpPr>
        <p:spPr>
          <a:xfrm>
            <a:off x="750429" y="4254273"/>
            <a:ext cx="1200300" cy="1201200"/>
          </a:xfrm>
          <a:prstGeom prst="rect">
            <a:avLst/>
          </a:prstGeom>
          <a:noFill/>
          <a:ln>
            <a:noFill/>
          </a:ln>
        </p:spPr>
      </p:sp>
      <p:sp>
        <p:nvSpPr>
          <p:cNvPr id="113" name="Google Shape;113;p9"/>
          <p:cNvSpPr txBox="1">
            <a:spLocks noGrp="1"/>
          </p:cNvSpPr>
          <p:nvPr>
            <p:ph type="body" idx="8"/>
          </p:nvPr>
        </p:nvSpPr>
        <p:spPr>
          <a:xfrm>
            <a:off x="2123351" y="4300151"/>
            <a:ext cx="2281200" cy="5463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800"/>
              <a:buNone/>
              <a:defRPr sz="1800" b="1">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4" name="Google Shape;114;p9"/>
          <p:cNvSpPr txBox="1">
            <a:spLocks noGrp="1"/>
          </p:cNvSpPr>
          <p:nvPr>
            <p:ph type="body" idx="9"/>
          </p:nvPr>
        </p:nvSpPr>
        <p:spPr>
          <a:xfrm>
            <a:off x="2123350" y="4884038"/>
            <a:ext cx="2281200" cy="571500"/>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ts val="0"/>
              </a:spcBef>
              <a:spcAft>
                <a:spcPts val="0"/>
              </a:spcAft>
              <a:buClr>
                <a:schemeClr val="dk1"/>
              </a:buClr>
              <a:buSzPts val="1400"/>
              <a:buNone/>
              <a:defRPr sz="1400" b="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5" name="Google Shape;115;p9"/>
          <p:cNvSpPr>
            <a:spLocks noGrp="1"/>
          </p:cNvSpPr>
          <p:nvPr>
            <p:ph type="pic" idx="13"/>
          </p:nvPr>
        </p:nvSpPr>
        <p:spPr>
          <a:xfrm>
            <a:off x="5495813" y="4254273"/>
            <a:ext cx="1200300" cy="1201200"/>
          </a:xfrm>
          <a:prstGeom prst="rect">
            <a:avLst/>
          </a:prstGeom>
          <a:noFill/>
          <a:ln>
            <a:noFill/>
          </a:ln>
        </p:spPr>
      </p:sp>
      <p:sp>
        <p:nvSpPr>
          <p:cNvPr id="116" name="Google Shape;116;p9"/>
          <p:cNvSpPr txBox="1">
            <a:spLocks noGrp="1"/>
          </p:cNvSpPr>
          <p:nvPr>
            <p:ph type="body" idx="14"/>
          </p:nvPr>
        </p:nvSpPr>
        <p:spPr>
          <a:xfrm>
            <a:off x="6870817" y="4300151"/>
            <a:ext cx="2281200" cy="5463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800"/>
              <a:buNone/>
              <a:defRPr sz="1800" b="1">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7" name="Google Shape;117;p9"/>
          <p:cNvSpPr txBox="1">
            <a:spLocks noGrp="1"/>
          </p:cNvSpPr>
          <p:nvPr>
            <p:ph type="body" idx="15"/>
          </p:nvPr>
        </p:nvSpPr>
        <p:spPr>
          <a:xfrm>
            <a:off x="6870816" y="4884038"/>
            <a:ext cx="2281200" cy="571500"/>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ts val="0"/>
              </a:spcBef>
              <a:spcAft>
                <a:spcPts val="0"/>
              </a:spcAft>
              <a:buClr>
                <a:schemeClr val="dk1"/>
              </a:buClr>
              <a:buSzPts val="1400"/>
              <a:buNone/>
              <a:defRPr sz="1400" b="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8" name="Google Shape;118;p9"/>
          <p:cNvSpPr txBox="1">
            <a:spLocks noGrp="1"/>
          </p:cNvSpPr>
          <p:nvPr>
            <p:ph type="dt" idx="10"/>
          </p:nvPr>
        </p:nvSpPr>
        <p:spPr>
          <a:xfrm>
            <a:off x="381000" y="6356350"/>
            <a:ext cx="1569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9"/>
          <p:cNvSpPr txBox="1">
            <a:spLocks noGrp="1"/>
          </p:cNvSpPr>
          <p:nvPr>
            <p:ph type="ftr" idx="11"/>
          </p:nvPr>
        </p:nvSpPr>
        <p:spPr>
          <a:xfrm>
            <a:off x="2871106"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9"/>
          <p:cNvSpPr txBox="1">
            <a:spLocks noGrp="1"/>
          </p:cNvSpPr>
          <p:nvPr>
            <p:ph type="sldNum" idx="12"/>
          </p:nvPr>
        </p:nvSpPr>
        <p:spPr>
          <a:xfrm>
            <a:off x="8332334" y="6356350"/>
            <a:ext cx="1167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Whole team">
  <p:cSld name="Whole team">
    <p:bg>
      <p:bgPr>
        <a:solidFill>
          <a:schemeClr val="accent2"/>
        </a:solidFill>
        <a:effectLst/>
      </p:bgPr>
    </p:bg>
    <p:spTree>
      <p:nvGrpSpPr>
        <p:cNvPr id="1" name="Shape 121"/>
        <p:cNvGrpSpPr/>
        <p:nvPr/>
      </p:nvGrpSpPr>
      <p:grpSpPr>
        <a:xfrm>
          <a:off x="0" y="0"/>
          <a:ext cx="0" cy="0"/>
          <a:chOff x="0" y="0"/>
          <a:chExt cx="0" cy="0"/>
        </a:xfrm>
      </p:grpSpPr>
      <p:sp>
        <p:nvSpPr>
          <p:cNvPr id="122" name="Google Shape;122;p10"/>
          <p:cNvSpPr txBox="1">
            <a:spLocks noGrp="1"/>
          </p:cNvSpPr>
          <p:nvPr>
            <p:ph type="title"/>
          </p:nvPr>
        </p:nvSpPr>
        <p:spPr>
          <a:xfrm>
            <a:off x="750430" y="71021"/>
            <a:ext cx="10678200" cy="1635600"/>
          </a:xfrm>
          <a:prstGeom prst="rect">
            <a:avLst/>
          </a:prstGeom>
          <a:noFill/>
          <a:ln>
            <a:noFill/>
          </a:ln>
        </p:spPr>
        <p:txBody>
          <a:bodyPr spcFirstLastPara="1" wrap="square" lIns="0" tIns="45700" rIns="91425" bIns="45700" anchor="b" anchorCtr="0">
            <a:noAutofit/>
          </a:bodyPr>
          <a:lstStyle>
            <a:lvl1pPr lvl="0" algn="l">
              <a:lnSpc>
                <a:spcPct val="90000"/>
              </a:lnSpc>
              <a:spcBef>
                <a:spcPts val="0"/>
              </a:spcBef>
              <a:spcAft>
                <a:spcPts val="0"/>
              </a:spcAft>
              <a:buClr>
                <a:schemeClr val="dk1"/>
              </a:buClr>
              <a:buSzPts val="4800"/>
              <a:buFont typeface="Arial"/>
              <a:buNone/>
              <a:defRPr sz="48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3" name="Google Shape;123;p10"/>
          <p:cNvSpPr>
            <a:spLocks noGrp="1"/>
          </p:cNvSpPr>
          <p:nvPr>
            <p:ph type="pic" idx="2"/>
          </p:nvPr>
        </p:nvSpPr>
        <p:spPr>
          <a:xfrm>
            <a:off x="750429" y="2068734"/>
            <a:ext cx="905100" cy="905700"/>
          </a:xfrm>
          <a:prstGeom prst="rect">
            <a:avLst/>
          </a:prstGeom>
          <a:noFill/>
          <a:ln>
            <a:noFill/>
          </a:ln>
        </p:spPr>
      </p:sp>
      <p:sp>
        <p:nvSpPr>
          <p:cNvPr id="124" name="Google Shape;124;p10"/>
          <p:cNvSpPr txBox="1">
            <a:spLocks noGrp="1"/>
          </p:cNvSpPr>
          <p:nvPr>
            <p:ph type="body" idx="1"/>
          </p:nvPr>
        </p:nvSpPr>
        <p:spPr>
          <a:xfrm>
            <a:off x="750430" y="2994545"/>
            <a:ext cx="2663700" cy="3477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800"/>
              <a:buNone/>
              <a:defRPr sz="1800" b="1">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5" name="Google Shape;125;p10"/>
          <p:cNvSpPr txBox="1">
            <a:spLocks noGrp="1"/>
          </p:cNvSpPr>
          <p:nvPr>
            <p:ph type="body" idx="3"/>
          </p:nvPr>
        </p:nvSpPr>
        <p:spPr>
          <a:xfrm>
            <a:off x="750429" y="3379791"/>
            <a:ext cx="2663700" cy="3477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b="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6" name="Google Shape;126;p10"/>
          <p:cNvSpPr>
            <a:spLocks noGrp="1"/>
          </p:cNvSpPr>
          <p:nvPr>
            <p:ph type="pic" idx="4"/>
          </p:nvPr>
        </p:nvSpPr>
        <p:spPr>
          <a:xfrm>
            <a:off x="3549397" y="2068734"/>
            <a:ext cx="905100" cy="905700"/>
          </a:xfrm>
          <a:prstGeom prst="rect">
            <a:avLst/>
          </a:prstGeom>
          <a:noFill/>
          <a:ln>
            <a:noFill/>
          </a:ln>
        </p:spPr>
      </p:sp>
      <p:sp>
        <p:nvSpPr>
          <p:cNvPr id="127" name="Google Shape;127;p10"/>
          <p:cNvSpPr txBox="1">
            <a:spLocks noGrp="1"/>
          </p:cNvSpPr>
          <p:nvPr>
            <p:ph type="body" idx="5"/>
          </p:nvPr>
        </p:nvSpPr>
        <p:spPr>
          <a:xfrm>
            <a:off x="3549398" y="2994545"/>
            <a:ext cx="2663700" cy="3477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800"/>
              <a:buNone/>
              <a:defRPr sz="1800" b="1">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8" name="Google Shape;128;p10"/>
          <p:cNvSpPr txBox="1">
            <a:spLocks noGrp="1"/>
          </p:cNvSpPr>
          <p:nvPr>
            <p:ph type="body" idx="6"/>
          </p:nvPr>
        </p:nvSpPr>
        <p:spPr>
          <a:xfrm>
            <a:off x="3549397" y="3379791"/>
            <a:ext cx="2663700" cy="3477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b="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9" name="Google Shape;129;p10"/>
          <p:cNvSpPr>
            <a:spLocks noGrp="1"/>
          </p:cNvSpPr>
          <p:nvPr>
            <p:ph type="pic" idx="7"/>
          </p:nvPr>
        </p:nvSpPr>
        <p:spPr>
          <a:xfrm>
            <a:off x="6348367" y="2068734"/>
            <a:ext cx="905100" cy="905700"/>
          </a:xfrm>
          <a:prstGeom prst="rect">
            <a:avLst/>
          </a:prstGeom>
          <a:noFill/>
          <a:ln>
            <a:noFill/>
          </a:ln>
        </p:spPr>
      </p:sp>
      <p:sp>
        <p:nvSpPr>
          <p:cNvPr id="130" name="Google Shape;130;p10"/>
          <p:cNvSpPr txBox="1">
            <a:spLocks noGrp="1"/>
          </p:cNvSpPr>
          <p:nvPr>
            <p:ph type="body" idx="8"/>
          </p:nvPr>
        </p:nvSpPr>
        <p:spPr>
          <a:xfrm>
            <a:off x="6348368" y="2994545"/>
            <a:ext cx="2663700" cy="3477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800"/>
              <a:buNone/>
              <a:defRPr sz="1800" b="1">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1" name="Google Shape;131;p10"/>
          <p:cNvSpPr txBox="1">
            <a:spLocks noGrp="1"/>
          </p:cNvSpPr>
          <p:nvPr>
            <p:ph type="body" idx="9"/>
          </p:nvPr>
        </p:nvSpPr>
        <p:spPr>
          <a:xfrm>
            <a:off x="6348367" y="3379791"/>
            <a:ext cx="2663700" cy="3477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b="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2" name="Google Shape;132;p10"/>
          <p:cNvSpPr>
            <a:spLocks noGrp="1"/>
          </p:cNvSpPr>
          <p:nvPr>
            <p:ph type="pic" idx="13"/>
          </p:nvPr>
        </p:nvSpPr>
        <p:spPr>
          <a:xfrm>
            <a:off x="9147335" y="2068734"/>
            <a:ext cx="905100" cy="905700"/>
          </a:xfrm>
          <a:prstGeom prst="rect">
            <a:avLst/>
          </a:prstGeom>
          <a:noFill/>
          <a:ln>
            <a:noFill/>
          </a:ln>
        </p:spPr>
      </p:sp>
      <p:sp>
        <p:nvSpPr>
          <p:cNvPr id="133" name="Google Shape;133;p10"/>
          <p:cNvSpPr txBox="1">
            <a:spLocks noGrp="1"/>
          </p:cNvSpPr>
          <p:nvPr>
            <p:ph type="body" idx="14"/>
          </p:nvPr>
        </p:nvSpPr>
        <p:spPr>
          <a:xfrm>
            <a:off x="9147336" y="2994545"/>
            <a:ext cx="2663700" cy="3477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800"/>
              <a:buNone/>
              <a:defRPr sz="1800" b="1">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4" name="Google Shape;134;p10"/>
          <p:cNvSpPr txBox="1">
            <a:spLocks noGrp="1"/>
          </p:cNvSpPr>
          <p:nvPr>
            <p:ph type="body" idx="15"/>
          </p:nvPr>
        </p:nvSpPr>
        <p:spPr>
          <a:xfrm>
            <a:off x="9147335" y="3379791"/>
            <a:ext cx="2663700" cy="3477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b="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5" name="Google Shape;135;p10"/>
          <p:cNvSpPr>
            <a:spLocks noGrp="1"/>
          </p:cNvSpPr>
          <p:nvPr>
            <p:ph type="pic" idx="16"/>
          </p:nvPr>
        </p:nvSpPr>
        <p:spPr>
          <a:xfrm>
            <a:off x="750429" y="4118551"/>
            <a:ext cx="905100" cy="905700"/>
          </a:xfrm>
          <a:prstGeom prst="rect">
            <a:avLst/>
          </a:prstGeom>
          <a:noFill/>
          <a:ln>
            <a:noFill/>
          </a:ln>
        </p:spPr>
      </p:sp>
      <p:sp>
        <p:nvSpPr>
          <p:cNvPr id="136" name="Google Shape;136;p10"/>
          <p:cNvSpPr txBox="1">
            <a:spLocks noGrp="1"/>
          </p:cNvSpPr>
          <p:nvPr>
            <p:ph type="body" idx="17"/>
          </p:nvPr>
        </p:nvSpPr>
        <p:spPr>
          <a:xfrm>
            <a:off x="750430" y="5044362"/>
            <a:ext cx="2663700" cy="3477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800"/>
              <a:buNone/>
              <a:defRPr sz="1800" b="1">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7" name="Google Shape;137;p10"/>
          <p:cNvSpPr txBox="1">
            <a:spLocks noGrp="1"/>
          </p:cNvSpPr>
          <p:nvPr>
            <p:ph type="body" idx="18"/>
          </p:nvPr>
        </p:nvSpPr>
        <p:spPr>
          <a:xfrm>
            <a:off x="750429" y="5429608"/>
            <a:ext cx="2663700" cy="3477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b="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8" name="Google Shape;138;p10"/>
          <p:cNvSpPr>
            <a:spLocks noGrp="1"/>
          </p:cNvSpPr>
          <p:nvPr>
            <p:ph type="pic" idx="19"/>
          </p:nvPr>
        </p:nvSpPr>
        <p:spPr>
          <a:xfrm>
            <a:off x="3549397" y="4118551"/>
            <a:ext cx="905100" cy="905700"/>
          </a:xfrm>
          <a:prstGeom prst="rect">
            <a:avLst/>
          </a:prstGeom>
          <a:noFill/>
          <a:ln>
            <a:noFill/>
          </a:ln>
        </p:spPr>
      </p:sp>
      <p:sp>
        <p:nvSpPr>
          <p:cNvPr id="139" name="Google Shape;139;p10"/>
          <p:cNvSpPr txBox="1">
            <a:spLocks noGrp="1"/>
          </p:cNvSpPr>
          <p:nvPr>
            <p:ph type="body" idx="20"/>
          </p:nvPr>
        </p:nvSpPr>
        <p:spPr>
          <a:xfrm>
            <a:off x="3549398" y="5044362"/>
            <a:ext cx="2663700" cy="3477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800"/>
              <a:buNone/>
              <a:defRPr sz="1800" b="1">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0" name="Google Shape;140;p10"/>
          <p:cNvSpPr txBox="1">
            <a:spLocks noGrp="1"/>
          </p:cNvSpPr>
          <p:nvPr>
            <p:ph type="body" idx="21"/>
          </p:nvPr>
        </p:nvSpPr>
        <p:spPr>
          <a:xfrm>
            <a:off x="3549397" y="5429608"/>
            <a:ext cx="2663700" cy="3477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b="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1" name="Google Shape;141;p10"/>
          <p:cNvSpPr>
            <a:spLocks noGrp="1"/>
          </p:cNvSpPr>
          <p:nvPr>
            <p:ph type="pic" idx="22"/>
          </p:nvPr>
        </p:nvSpPr>
        <p:spPr>
          <a:xfrm>
            <a:off x="6348367" y="4118551"/>
            <a:ext cx="905100" cy="905700"/>
          </a:xfrm>
          <a:prstGeom prst="rect">
            <a:avLst/>
          </a:prstGeom>
          <a:noFill/>
          <a:ln>
            <a:noFill/>
          </a:ln>
        </p:spPr>
      </p:sp>
      <p:sp>
        <p:nvSpPr>
          <p:cNvPr id="142" name="Google Shape;142;p10"/>
          <p:cNvSpPr txBox="1">
            <a:spLocks noGrp="1"/>
          </p:cNvSpPr>
          <p:nvPr>
            <p:ph type="body" idx="23"/>
          </p:nvPr>
        </p:nvSpPr>
        <p:spPr>
          <a:xfrm>
            <a:off x="6348368" y="5044362"/>
            <a:ext cx="2663700" cy="3477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800"/>
              <a:buNone/>
              <a:defRPr sz="1800" b="1">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3" name="Google Shape;143;p10"/>
          <p:cNvSpPr txBox="1">
            <a:spLocks noGrp="1"/>
          </p:cNvSpPr>
          <p:nvPr>
            <p:ph type="body" idx="24"/>
          </p:nvPr>
        </p:nvSpPr>
        <p:spPr>
          <a:xfrm>
            <a:off x="6348367" y="5429608"/>
            <a:ext cx="2663700" cy="3477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b="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4" name="Google Shape;144;p10"/>
          <p:cNvSpPr>
            <a:spLocks noGrp="1"/>
          </p:cNvSpPr>
          <p:nvPr>
            <p:ph type="pic" idx="25"/>
          </p:nvPr>
        </p:nvSpPr>
        <p:spPr>
          <a:xfrm>
            <a:off x="9147335" y="4118551"/>
            <a:ext cx="905100" cy="905700"/>
          </a:xfrm>
          <a:prstGeom prst="rect">
            <a:avLst/>
          </a:prstGeom>
          <a:noFill/>
          <a:ln>
            <a:noFill/>
          </a:ln>
        </p:spPr>
      </p:sp>
      <p:sp>
        <p:nvSpPr>
          <p:cNvPr id="145" name="Google Shape;145;p10"/>
          <p:cNvSpPr txBox="1">
            <a:spLocks noGrp="1"/>
          </p:cNvSpPr>
          <p:nvPr>
            <p:ph type="body" idx="26"/>
          </p:nvPr>
        </p:nvSpPr>
        <p:spPr>
          <a:xfrm>
            <a:off x="9147336" y="5044362"/>
            <a:ext cx="2663700" cy="3477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800"/>
              <a:buNone/>
              <a:defRPr sz="1800" b="1">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6" name="Google Shape;146;p10"/>
          <p:cNvSpPr txBox="1">
            <a:spLocks noGrp="1"/>
          </p:cNvSpPr>
          <p:nvPr>
            <p:ph type="body" idx="27"/>
          </p:nvPr>
        </p:nvSpPr>
        <p:spPr>
          <a:xfrm>
            <a:off x="9147335" y="5429608"/>
            <a:ext cx="2663700" cy="3477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b="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7" name="Google Shape;147;p10"/>
          <p:cNvSpPr txBox="1">
            <a:spLocks noGrp="1"/>
          </p:cNvSpPr>
          <p:nvPr>
            <p:ph type="dt" idx="10"/>
          </p:nvPr>
        </p:nvSpPr>
        <p:spPr>
          <a:xfrm>
            <a:off x="3810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1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accent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p10"/>
          <p:cNvSpPr txBox="1">
            <a:spLocks noGrp="1"/>
          </p:cNvSpPr>
          <p:nvPr>
            <p:ph type="sldNum" idx="12"/>
          </p:nvPr>
        </p:nvSpPr>
        <p:spPr>
          <a:xfrm>
            <a:off x="90678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81000" y="381000"/>
            <a:ext cx="11430000" cy="13257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381000" y="1825625"/>
            <a:ext cx="11430000" cy="43512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381000" y="6356350"/>
            <a:ext cx="27432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90678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6"/>
          <p:cNvSpPr txBox="1">
            <a:spLocks noGrp="1"/>
          </p:cNvSpPr>
          <p:nvPr>
            <p:ph type="ctrTitle"/>
          </p:nvPr>
        </p:nvSpPr>
        <p:spPr>
          <a:xfrm>
            <a:off x="-114300" y="1123500"/>
            <a:ext cx="8839200" cy="23055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6000"/>
              <a:buFont typeface="Arial"/>
              <a:buNone/>
            </a:pPr>
            <a:r>
              <a:rPr lang="en-US" sz="4600"/>
              <a:t>Boost Morale with Rationale</a:t>
            </a:r>
            <a:endParaRPr sz="4600"/>
          </a:p>
          <a:p>
            <a:pPr marL="0" lvl="0" indent="0" algn="ctr" rtl="0">
              <a:lnSpc>
                <a:spcPct val="90000"/>
              </a:lnSpc>
              <a:spcBef>
                <a:spcPts val="0"/>
              </a:spcBef>
              <a:spcAft>
                <a:spcPts val="0"/>
              </a:spcAft>
              <a:buClr>
                <a:schemeClr val="dk1"/>
              </a:buClr>
              <a:buSzPts val="6000"/>
              <a:buFont typeface="Arial"/>
              <a:buNone/>
            </a:pPr>
            <a:r>
              <a:rPr lang="en-US" sz="4300" b="0"/>
              <a:t>Employee Satisfaction Survey</a:t>
            </a:r>
            <a:endParaRPr sz="4300" b="0"/>
          </a:p>
        </p:txBody>
      </p:sp>
      <p:sp>
        <p:nvSpPr>
          <p:cNvPr id="211" name="Google Shape;211;p16"/>
          <p:cNvSpPr txBox="1">
            <a:spLocks noGrp="1"/>
          </p:cNvSpPr>
          <p:nvPr>
            <p:ph type="subTitle" idx="1"/>
          </p:nvPr>
        </p:nvSpPr>
        <p:spPr>
          <a:xfrm>
            <a:off x="381000" y="2875084"/>
            <a:ext cx="8458200" cy="165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200"/>
              <a:buNone/>
            </a:pPr>
            <a:r>
              <a:rPr lang="en-US" sz="3400" i="1"/>
              <a:t>Riverstone Counseling &amp; Crisis Services</a:t>
            </a:r>
            <a:endParaRPr sz="3400" i="1"/>
          </a:p>
        </p:txBody>
      </p:sp>
      <p:sp>
        <p:nvSpPr>
          <p:cNvPr id="212" name="Google Shape;212;p16"/>
          <p:cNvSpPr txBox="1"/>
          <p:nvPr/>
        </p:nvSpPr>
        <p:spPr>
          <a:xfrm>
            <a:off x="2424300" y="4868400"/>
            <a:ext cx="8600100" cy="1761000"/>
          </a:xfrm>
          <a:prstGeom prst="rect">
            <a:avLst/>
          </a:prstGeom>
          <a:noFill/>
          <a:ln>
            <a:noFill/>
          </a:ln>
        </p:spPr>
        <p:txBody>
          <a:bodyPr spcFirstLastPara="1" wrap="square" lIns="91425" tIns="91425" rIns="91425" bIns="91425" anchor="t" anchorCtr="0">
            <a:spAutoFit/>
          </a:bodyPr>
          <a:lstStyle/>
          <a:p>
            <a:pPr marL="0" marR="0" lvl="0" indent="0" algn="l" rtl="0">
              <a:lnSpc>
                <a:spcPct val="90000"/>
              </a:lnSpc>
              <a:spcBef>
                <a:spcPts val="0"/>
              </a:spcBef>
              <a:spcAft>
                <a:spcPts val="0"/>
              </a:spcAft>
              <a:buClr>
                <a:srgbClr val="000000"/>
              </a:buClr>
              <a:buSzPts val="2000"/>
              <a:buFont typeface="Arial"/>
              <a:buNone/>
            </a:pPr>
            <a:r>
              <a:rPr lang="en-US" sz="2300" b="1" i="0" u="sng" strike="noStrike" cap="none">
                <a:solidFill>
                  <a:schemeClr val="dk1"/>
                </a:solidFill>
                <a:latin typeface="Arial"/>
                <a:ea typeface="Arial"/>
                <a:cs typeface="Arial"/>
                <a:sym typeface="Arial"/>
              </a:rPr>
              <a:t>The Change Team:</a:t>
            </a:r>
            <a:endParaRPr sz="2300" b="1"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rgbClr val="000000"/>
              </a:buClr>
              <a:buSzPts val="1400"/>
              <a:buFont typeface="Arial"/>
              <a:buNone/>
            </a:pPr>
            <a:r>
              <a:rPr lang="en-US" sz="2100" b="0" i="0" u="none" strike="noStrike" cap="none">
                <a:solidFill>
                  <a:schemeClr val="dk1"/>
                </a:solidFill>
                <a:latin typeface="Arial"/>
                <a:ea typeface="Arial"/>
                <a:cs typeface="Arial"/>
                <a:sym typeface="Arial"/>
              </a:rPr>
              <a:t>Executive Sponsor: Tami Coleman</a:t>
            </a:r>
            <a:endParaRPr sz="21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rgbClr val="000000"/>
              </a:buClr>
              <a:buSzPts val="1400"/>
              <a:buFont typeface="Arial"/>
              <a:buNone/>
            </a:pPr>
            <a:r>
              <a:rPr lang="en-US" sz="2100" b="0" i="0" u="none" strike="noStrike" cap="none">
                <a:solidFill>
                  <a:schemeClr val="dk1"/>
                </a:solidFill>
                <a:latin typeface="Arial"/>
                <a:ea typeface="Arial"/>
                <a:cs typeface="Arial"/>
                <a:sym typeface="Arial"/>
              </a:rPr>
              <a:t>Change Leader: Tami Coleman</a:t>
            </a:r>
            <a:endParaRPr sz="21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rgbClr val="000000"/>
              </a:buClr>
              <a:buSzPts val="1400"/>
              <a:buFont typeface="Arial"/>
              <a:buNone/>
            </a:pPr>
            <a:r>
              <a:rPr lang="en-US" sz="2100" b="0" i="0" u="none" strike="noStrike" cap="none">
                <a:solidFill>
                  <a:schemeClr val="dk1"/>
                </a:solidFill>
                <a:latin typeface="Arial"/>
                <a:ea typeface="Arial"/>
                <a:cs typeface="Arial"/>
                <a:sym typeface="Arial"/>
              </a:rPr>
              <a:t>Change Team: Marquitta McGowan, Melissa Meyler-Warlow</a:t>
            </a:r>
            <a:endParaRPr sz="21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7"/>
          <p:cNvSpPr txBox="1">
            <a:spLocks noGrp="1"/>
          </p:cNvSpPr>
          <p:nvPr>
            <p:ph type="title"/>
          </p:nvPr>
        </p:nvSpPr>
        <p:spPr>
          <a:xfrm>
            <a:off x="1167492" y="136526"/>
            <a:ext cx="9779100" cy="15699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4800"/>
              <a:buFont typeface="Arial"/>
              <a:buNone/>
            </a:pPr>
            <a:r>
              <a:rPr lang="en-US"/>
              <a:t>Purpose</a:t>
            </a:r>
            <a:endParaRPr/>
          </a:p>
        </p:txBody>
      </p:sp>
      <p:sp>
        <p:nvSpPr>
          <p:cNvPr id="219" name="Google Shape;219;p17"/>
          <p:cNvSpPr txBox="1">
            <a:spLocks noGrp="1"/>
          </p:cNvSpPr>
          <p:nvPr>
            <p:ph type="body" idx="1"/>
          </p:nvPr>
        </p:nvSpPr>
        <p:spPr>
          <a:xfrm>
            <a:off x="381000" y="2017475"/>
            <a:ext cx="11430000" cy="37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1000"/>
              </a:spcBef>
              <a:spcAft>
                <a:spcPts val="0"/>
              </a:spcAft>
              <a:buSzPts val="2800"/>
              <a:buNone/>
            </a:pPr>
            <a:r>
              <a:rPr lang="en-US" sz="2100" b="1" i="1"/>
              <a:t>Our aim is to engage staff in activities that will promote employee morale and lead to an increase in motivated employees.</a:t>
            </a:r>
            <a:endParaRPr sz="2100" b="1" i="1"/>
          </a:p>
          <a:p>
            <a:pPr marL="457200" lvl="0" indent="0" algn="l" rtl="0">
              <a:lnSpc>
                <a:spcPct val="90000"/>
              </a:lnSpc>
              <a:spcBef>
                <a:spcPts val="1000"/>
              </a:spcBef>
              <a:spcAft>
                <a:spcPts val="0"/>
              </a:spcAft>
              <a:buSzPts val="2800"/>
              <a:buNone/>
            </a:pPr>
            <a:r>
              <a:rPr lang="en-US" sz="2000"/>
              <a:t>Employee morale is a measure that assesses job satisfaction and commitment, as well as the motivation and enthusiasm of an individual within the workplace. </a:t>
            </a:r>
            <a:endParaRPr sz="2000"/>
          </a:p>
          <a:p>
            <a:pPr marL="457200" lvl="0" indent="0" algn="l" rtl="0">
              <a:lnSpc>
                <a:spcPct val="90000"/>
              </a:lnSpc>
              <a:spcBef>
                <a:spcPts val="1000"/>
              </a:spcBef>
              <a:spcAft>
                <a:spcPts val="0"/>
              </a:spcAft>
              <a:buSzPts val="2800"/>
              <a:buNone/>
            </a:pPr>
            <a:r>
              <a:rPr lang="en-US" sz="2000"/>
              <a:t>Employee morale is influenced by how workers perceive their work, their leaders, their work environment, and how they fit into it.</a:t>
            </a:r>
            <a:endParaRPr sz="2000"/>
          </a:p>
          <a:p>
            <a:pPr marL="457200" lvl="0" indent="0" algn="l" rtl="0">
              <a:lnSpc>
                <a:spcPct val="90000"/>
              </a:lnSpc>
              <a:spcBef>
                <a:spcPts val="1000"/>
              </a:spcBef>
              <a:spcAft>
                <a:spcPts val="0"/>
              </a:spcAft>
              <a:buSzPts val="2800"/>
              <a:buNone/>
            </a:pPr>
            <a:r>
              <a:rPr lang="en-US" sz="2000"/>
              <a:t>Studies have shown that when employees are more satisfied with their organization, productivity increases and turnover rate decreases. Recognizing and empowering employees can increase motivation and improve performance across the organization.</a:t>
            </a:r>
            <a:endParaRPr sz="2000"/>
          </a:p>
          <a:p>
            <a:pPr marL="457200" lvl="0" indent="0" algn="l" rtl="0">
              <a:lnSpc>
                <a:spcPct val="90000"/>
              </a:lnSpc>
              <a:spcBef>
                <a:spcPts val="0"/>
              </a:spcBef>
              <a:spcAft>
                <a:spcPts val="0"/>
              </a:spcAft>
              <a:buSzPts val="2800"/>
              <a:buNone/>
            </a:pPr>
            <a:r>
              <a:rPr lang="en-US" sz="2000"/>
              <a:t>Having happy, healthy, and engaged workers is also good for a company’s bottom line (Novotoney, 2010)</a:t>
            </a:r>
            <a:endParaRPr sz="2000"/>
          </a:p>
        </p:txBody>
      </p:sp>
      <p:sp>
        <p:nvSpPr>
          <p:cNvPr id="220" name="Google Shape;220;p17"/>
          <p:cNvSpPr txBox="1"/>
          <p:nvPr/>
        </p:nvSpPr>
        <p:spPr>
          <a:xfrm>
            <a:off x="705325" y="5823400"/>
            <a:ext cx="71814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300">
                <a:solidFill>
                  <a:schemeClr val="dk1"/>
                </a:solidFill>
              </a:rPr>
              <a:t>Novotney, A. (2010, December 1). </a:t>
            </a:r>
            <a:r>
              <a:rPr lang="en-US" sz="1300" i="1">
                <a:solidFill>
                  <a:schemeClr val="dk1"/>
                </a:solidFill>
              </a:rPr>
              <a:t>Boosting morale</a:t>
            </a:r>
            <a:r>
              <a:rPr lang="en-US" sz="1300">
                <a:solidFill>
                  <a:schemeClr val="dk1"/>
                </a:solidFill>
              </a:rPr>
              <a:t>. American Psychological Association. Retrieved April 1, 2023, from https://www.apa.org/monitor/2010/12/morale</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18"/>
          <p:cNvSpPr txBox="1">
            <a:spLocks noGrp="1"/>
          </p:cNvSpPr>
          <p:nvPr>
            <p:ph type="title"/>
          </p:nvPr>
        </p:nvSpPr>
        <p:spPr>
          <a:xfrm>
            <a:off x="1167492" y="136526"/>
            <a:ext cx="9779100" cy="15699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4800"/>
              <a:buFont typeface="Arial"/>
              <a:buNone/>
            </a:pPr>
            <a:r>
              <a:rPr lang="en-US"/>
              <a:t>Data Collection</a:t>
            </a:r>
            <a:endParaRPr/>
          </a:p>
        </p:txBody>
      </p:sp>
      <p:sp>
        <p:nvSpPr>
          <p:cNvPr id="226" name="Google Shape;226;p18"/>
          <p:cNvSpPr txBox="1">
            <a:spLocks noGrp="1"/>
          </p:cNvSpPr>
          <p:nvPr>
            <p:ph type="body" idx="1"/>
          </p:nvPr>
        </p:nvSpPr>
        <p:spPr>
          <a:xfrm>
            <a:off x="6507138" y="2023984"/>
            <a:ext cx="4664100" cy="469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200"/>
              <a:buFont typeface="Arial"/>
              <a:buNone/>
            </a:pPr>
            <a:r>
              <a:rPr lang="en-US" sz="2300"/>
              <a:t>Method</a:t>
            </a:r>
            <a:endParaRPr sz="2300"/>
          </a:p>
        </p:txBody>
      </p:sp>
      <p:sp>
        <p:nvSpPr>
          <p:cNvPr id="227" name="Google Shape;227;p18"/>
          <p:cNvSpPr txBox="1">
            <a:spLocks noGrp="1"/>
          </p:cNvSpPr>
          <p:nvPr>
            <p:ph type="body" idx="2"/>
          </p:nvPr>
        </p:nvSpPr>
        <p:spPr>
          <a:xfrm>
            <a:off x="6286400" y="2493175"/>
            <a:ext cx="4884600" cy="3310200"/>
          </a:xfrm>
          <a:prstGeom prst="rect">
            <a:avLst/>
          </a:prstGeom>
          <a:noFill/>
          <a:ln>
            <a:noFill/>
          </a:ln>
        </p:spPr>
        <p:txBody>
          <a:bodyPr spcFirstLastPara="1" wrap="square" lIns="91425" tIns="45700" rIns="91425" bIns="45700" anchor="t" anchorCtr="0">
            <a:normAutofit/>
          </a:bodyPr>
          <a:lstStyle/>
          <a:p>
            <a:pPr marL="457200" lvl="0" indent="-368300" algn="l" rtl="0">
              <a:lnSpc>
                <a:spcPct val="115000"/>
              </a:lnSpc>
              <a:spcBef>
                <a:spcPts val="0"/>
              </a:spcBef>
              <a:spcAft>
                <a:spcPts val="0"/>
              </a:spcAft>
              <a:buSzPts val="2200"/>
              <a:buChar char="●"/>
            </a:pPr>
            <a:r>
              <a:rPr lang="en-US" sz="2200"/>
              <a:t>Pre-test: June 1</a:t>
            </a:r>
            <a:r>
              <a:rPr lang="en-US" sz="2200" baseline="30000"/>
              <a:t>st</a:t>
            </a:r>
            <a:r>
              <a:rPr lang="en-US" sz="2200"/>
              <a:t> , 2023 – 15 participants</a:t>
            </a:r>
            <a:endParaRPr sz="2200"/>
          </a:p>
          <a:p>
            <a:pPr marL="457200" lvl="0" indent="-368300" algn="l" rtl="0">
              <a:lnSpc>
                <a:spcPct val="115000"/>
              </a:lnSpc>
              <a:spcBef>
                <a:spcPts val="0"/>
              </a:spcBef>
              <a:spcAft>
                <a:spcPts val="0"/>
              </a:spcAft>
              <a:buSzPts val="2200"/>
              <a:buChar char="●"/>
            </a:pPr>
            <a:r>
              <a:rPr lang="en-US" sz="2200"/>
              <a:t>Boosting morale intervention</a:t>
            </a:r>
            <a:endParaRPr sz="2200"/>
          </a:p>
          <a:p>
            <a:pPr marL="914400" lvl="1" indent="-368300" algn="l" rtl="0">
              <a:lnSpc>
                <a:spcPct val="115000"/>
              </a:lnSpc>
              <a:spcBef>
                <a:spcPts val="0"/>
              </a:spcBef>
              <a:spcAft>
                <a:spcPts val="0"/>
              </a:spcAft>
              <a:buSzPts val="2200"/>
              <a:buChar char="○"/>
            </a:pPr>
            <a:r>
              <a:rPr lang="en-US" sz="2200"/>
              <a:t>Employee appreciation</a:t>
            </a:r>
            <a:endParaRPr sz="2200"/>
          </a:p>
          <a:p>
            <a:pPr marL="914400" lvl="1" indent="-368300" algn="l" rtl="0">
              <a:lnSpc>
                <a:spcPct val="115000"/>
              </a:lnSpc>
              <a:spcBef>
                <a:spcPts val="0"/>
              </a:spcBef>
              <a:spcAft>
                <a:spcPts val="0"/>
              </a:spcAft>
              <a:buSzPts val="2200"/>
              <a:buChar char="○"/>
            </a:pPr>
            <a:r>
              <a:rPr lang="en-US" sz="2200"/>
              <a:t>Management support</a:t>
            </a:r>
            <a:endParaRPr sz="2200"/>
          </a:p>
          <a:p>
            <a:pPr marL="457200" lvl="0" indent="-368300" algn="l" rtl="0">
              <a:lnSpc>
                <a:spcPct val="115000"/>
              </a:lnSpc>
              <a:spcBef>
                <a:spcPts val="0"/>
              </a:spcBef>
              <a:spcAft>
                <a:spcPts val="0"/>
              </a:spcAft>
              <a:buSzPts val="2200"/>
              <a:buChar char="●"/>
            </a:pPr>
            <a:r>
              <a:rPr lang="en-US" sz="2200"/>
              <a:t>Post-test: October 1</a:t>
            </a:r>
            <a:r>
              <a:rPr lang="en-US" sz="2200" baseline="30000"/>
              <a:t>st</a:t>
            </a:r>
            <a:r>
              <a:rPr lang="en-US" sz="2200"/>
              <a:t>, 15 participants</a:t>
            </a:r>
            <a:endParaRPr sz="2200"/>
          </a:p>
        </p:txBody>
      </p:sp>
      <p:sp>
        <p:nvSpPr>
          <p:cNvPr id="228" name="Google Shape;228;p18"/>
          <p:cNvSpPr txBox="1">
            <a:spLocks noGrp="1"/>
          </p:cNvSpPr>
          <p:nvPr>
            <p:ph type="body" idx="3"/>
          </p:nvPr>
        </p:nvSpPr>
        <p:spPr>
          <a:xfrm>
            <a:off x="1167200" y="2023973"/>
            <a:ext cx="5119200" cy="469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200"/>
              <a:buFont typeface="Arial"/>
              <a:buNone/>
            </a:pPr>
            <a:r>
              <a:rPr lang="en-US" sz="2300"/>
              <a:t>Employee Satisfaction Survey</a:t>
            </a:r>
            <a:endParaRPr sz="2300"/>
          </a:p>
        </p:txBody>
      </p:sp>
      <p:sp>
        <p:nvSpPr>
          <p:cNvPr id="229" name="Google Shape;229;p18"/>
          <p:cNvSpPr txBox="1">
            <a:spLocks noGrp="1"/>
          </p:cNvSpPr>
          <p:nvPr>
            <p:ph type="body" idx="4"/>
          </p:nvPr>
        </p:nvSpPr>
        <p:spPr>
          <a:xfrm>
            <a:off x="1167500" y="2493175"/>
            <a:ext cx="4663500" cy="3984000"/>
          </a:xfrm>
          <a:prstGeom prst="rect">
            <a:avLst/>
          </a:prstGeom>
          <a:noFill/>
          <a:ln>
            <a:noFill/>
          </a:ln>
        </p:spPr>
        <p:txBody>
          <a:bodyPr spcFirstLastPara="1" wrap="square" lIns="91425" tIns="45700" rIns="91425" bIns="45700" anchor="t" anchorCtr="0">
            <a:normAutofit/>
          </a:bodyPr>
          <a:lstStyle/>
          <a:p>
            <a:pPr marL="457200" lvl="0" indent="-368300" algn="l" rtl="0">
              <a:lnSpc>
                <a:spcPct val="115000"/>
              </a:lnSpc>
              <a:spcBef>
                <a:spcPts val="0"/>
              </a:spcBef>
              <a:spcAft>
                <a:spcPts val="0"/>
              </a:spcAft>
              <a:buSzPts val="2200"/>
              <a:buChar char="●"/>
            </a:pPr>
            <a:r>
              <a:rPr lang="en-US" sz="2200"/>
              <a:t>18 questions, anonymous, Google Forms</a:t>
            </a:r>
            <a:endParaRPr sz="2200"/>
          </a:p>
          <a:p>
            <a:pPr marL="457200" lvl="0" indent="-368300" algn="l" rtl="0">
              <a:lnSpc>
                <a:spcPct val="115000"/>
              </a:lnSpc>
              <a:spcBef>
                <a:spcPts val="0"/>
              </a:spcBef>
              <a:spcAft>
                <a:spcPts val="0"/>
              </a:spcAft>
              <a:buSzPts val="2200"/>
              <a:buChar char="●"/>
            </a:pPr>
            <a:r>
              <a:rPr lang="en-US" sz="2200"/>
              <a:t>Likert-type scale (1-4)</a:t>
            </a:r>
            <a:endParaRPr sz="2200"/>
          </a:p>
          <a:p>
            <a:pPr marL="457200" lvl="0" indent="-368300" algn="l" rtl="0">
              <a:lnSpc>
                <a:spcPct val="115000"/>
              </a:lnSpc>
              <a:spcBef>
                <a:spcPts val="0"/>
              </a:spcBef>
              <a:spcAft>
                <a:spcPts val="0"/>
              </a:spcAft>
              <a:buSzPts val="2200"/>
              <a:buChar char="●"/>
            </a:pPr>
            <a:r>
              <a:rPr lang="en-US" sz="2200"/>
              <a:t>“Strongly Disagree”, “Disagree”, “Agree”, and “Strongly Agree”</a:t>
            </a:r>
            <a:endParaRPr sz="2200"/>
          </a:p>
          <a:p>
            <a:pPr marL="457200" lvl="0" indent="-368300" algn="l" rtl="0">
              <a:lnSpc>
                <a:spcPct val="115000"/>
              </a:lnSpc>
              <a:spcBef>
                <a:spcPts val="0"/>
              </a:spcBef>
              <a:spcAft>
                <a:spcPts val="0"/>
              </a:spcAft>
              <a:buSzPts val="2200"/>
              <a:buChar char="●"/>
            </a:pPr>
            <a:r>
              <a:rPr lang="en-US" sz="2200"/>
              <a:t>3 constructs</a:t>
            </a:r>
            <a:endParaRPr sz="2200"/>
          </a:p>
          <a:p>
            <a:pPr marL="914400" lvl="1" indent="-355600" algn="l" rtl="0">
              <a:lnSpc>
                <a:spcPct val="115000"/>
              </a:lnSpc>
              <a:spcBef>
                <a:spcPts val="0"/>
              </a:spcBef>
              <a:spcAft>
                <a:spcPts val="0"/>
              </a:spcAft>
              <a:buSzPts val="2000"/>
              <a:buChar char="○"/>
            </a:pPr>
            <a:r>
              <a:rPr lang="en-US" sz="2000"/>
              <a:t>Agency satisfaction</a:t>
            </a:r>
            <a:endParaRPr sz="2000"/>
          </a:p>
          <a:p>
            <a:pPr marL="914400" lvl="1" indent="-355600" algn="l" rtl="0">
              <a:lnSpc>
                <a:spcPct val="115000"/>
              </a:lnSpc>
              <a:spcBef>
                <a:spcPts val="0"/>
              </a:spcBef>
              <a:spcAft>
                <a:spcPts val="0"/>
              </a:spcAft>
              <a:buSzPts val="2000"/>
              <a:buChar char="○"/>
            </a:pPr>
            <a:r>
              <a:rPr lang="en-US" sz="2000"/>
              <a:t>Management satisfaction</a:t>
            </a:r>
            <a:endParaRPr sz="2000"/>
          </a:p>
          <a:p>
            <a:pPr marL="914400" lvl="1" indent="-355600" algn="l" rtl="0">
              <a:lnSpc>
                <a:spcPct val="115000"/>
              </a:lnSpc>
              <a:spcBef>
                <a:spcPts val="0"/>
              </a:spcBef>
              <a:spcAft>
                <a:spcPts val="0"/>
              </a:spcAft>
              <a:buSzPts val="2000"/>
              <a:buChar char="○"/>
            </a:pPr>
            <a:r>
              <a:rPr lang="en-US" sz="2000"/>
              <a:t>Self satisfaction</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9"/>
          <p:cNvSpPr txBox="1">
            <a:spLocks noGrp="1"/>
          </p:cNvSpPr>
          <p:nvPr>
            <p:ph type="title"/>
          </p:nvPr>
        </p:nvSpPr>
        <p:spPr>
          <a:xfrm>
            <a:off x="1167492" y="136526"/>
            <a:ext cx="9779100" cy="15699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Arial"/>
              <a:buNone/>
            </a:pPr>
            <a:r>
              <a:rPr lang="en-US" sz="4400"/>
              <a:t>Results</a:t>
            </a:r>
            <a:endParaRPr/>
          </a:p>
        </p:txBody>
      </p:sp>
      <p:pic>
        <p:nvPicPr>
          <p:cNvPr id="235" name="Google Shape;235;p19" title="Chart"/>
          <p:cNvPicPr preferRelativeResize="0"/>
          <p:nvPr/>
        </p:nvPicPr>
        <p:blipFill rotWithShape="1">
          <a:blip r:embed="rId3">
            <a:alphaModFix/>
          </a:blip>
          <a:srcRect/>
          <a:stretch/>
        </p:blipFill>
        <p:spPr>
          <a:xfrm>
            <a:off x="-19050" y="1607200"/>
            <a:ext cx="5905500" cy="3643609"/>
          </a:xfrm>
          <a:prstGeom prst="rect">
            <a:avLst/>
          </a:prstGeom>
          <a:noFill/>
          <a:ln>
            <a:noFill/>
          </a:ln>
        </p:spPr>
      </p:pic>
      <p:pic>
        <p:nvPicPr>
          <p:cNvPr id="236" name="Google Shape;236;p19" title="Chart"/>
          <p:cNvPicPr preferRelativeResize="0"/>
          <p:nvPr/>
        </p:nvPicPr>
        <p:blipFill rotWithShape="1">
          <a:blip r:embed="rId4">
            <a:alphaModFix/>
          </a:blip>
          <a:srcRect/>
          <a:stretch/>
        </p:blipFill>
        <p:spPr>
          <a:xfrm>
            <a:off x="5519374" y="1607193"/>
            <a:ext cx="5905500" cy="364360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0"/>
          <p:cNvSpPr txBox="1">
            <a:spLocks noGrp="1"/>
          </p:cNvSpPr>
          <p:nvPr>
            <p:ph type="ctrTitle"/>
          </p:nvPr>
        </p:nvSpPr>
        <p:spPr>
          <a:xfrm>
            <a:off x="381000" y="580025"/>
            <a:ext cx="7032600" cy="9594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6000"/>
              <a:buFont typeface="Arial"/>
              <a:buNone/>
            </a:pPr>
            <a:r>
              <a:rPr lang="en-US" sz="5500"/>
              <a:t>Future Implications</a:t>
            </a:r>
            <a:endParaRPr sz="5500"/>
          </a:p>
        </p:txBody>
      </p:sp>
      <p:sp>
        <p:nvSpPr>
          <p:cNvPr id="243" name="Google Shape;243;p20"/>
          <p:cNvSpPr txBox="1">
            <a:spLocks noGrp="1"/>
          </p:cNvSpPr>
          <p:nvPr>
            <p:ph type="subTitle" idx="1"/>
          </p:nvPr>
        </p:nvSpPr>
        <p:spPr>
          <a:xfrm>
            <a:off x="702525" y="1615750"/>
            <a:ext cx="6711000" cy="4861200"/>
          </a:xfrm>
          <a:prstGeom prst="rect">
            <a:avLst/>
          </a:prstGeom>
          <a:noFill/>
          <a:ln>
            <a:noFill/>
          </a:ln>
        </p:spPr>
        <p:txBody>
          <a:bodyPr spcFirstLastPara="1" wrap="square" lIns="91425" tIns="45700" rIns="91425" bIns="45700" anchor="t" anchorCtr="0">
            <a:normAutofit/>
          </a:bodyPr>
          <a:lstStyle/>
          <a:p>
            <a:pPr marL="9144" lvl="0" indent="-9144" algn="l" rtl="0">
              <a:lnSpc>
                <a:spcPct val="90000"/>
              </a:lnSpc>
              <a:spcBef>
                <a:spcPts val="0"/>
              </a:spcBef>
              <a:spcAft>
                <a:spcPts val="0"/>
              </a:spcAft>
              <a:buClr>
                <a:schemeClr val="lt1"/>
              </a:buClr>
              <a:buSzPts val="3200"/>
              <a:buNone/>
            </a:pPr>
            <a:r>
              <a:rPr lang="en-US" sz="2400"/>
              <a:t>Further work in boosting employee morale could incorporate employee career focuses, turnover rate, continuing education hours, and repeated testing.</a:t>
            </a:r>
            <a:endParaRPr sz="2400"/>
          </a:p>
          <a:p>
            <a:pPr marL="9144" lvl="0" indent="-9144" algn="l" rtl="0">
              <a:lnSpc>
                <a:spcPct val="90000"/>
              </a:lnSpc>
              <a:spcBef>
                <a:spcPts val="0"/>
              </a:spcBef>
              <a:spcAft>
                <a:spcPts val="0"/>
              </a:spcAft>
              <a:buClr>
                <a:schemeClr val="lt1"/>
              </a:buClr>
              <a:buSzPts val="3200"/>
              <a:buNone/>
            </a:pPr>
            <a:endParaRPr sz="2400"/>
          </a:p>
          <a:p>
            <a:pPr marL="0" lvl="0" indent="0" algn="l" rtl="0">
              <a:lnSpc>
                <a:spcPct val="90000"/>
              </a:lnSpc>
              <a:spcBef>
                <a:spcPts val="0"/>
              </a:spcBef>
              <a:spcAft>
                <a:spcPts val="0"/>
              </a:spcAft>
              <a:buClr>
                <a:schemeClr val="lt1"/>
              </a:buClr>
              <a:buSzPts val="3200"/>
              <a:buNone/>
            </a:pPr>
            <a:r>
              <a:rPr lang="en-US" sz="2400"/>
              <a:t>While this was only a pilot, further development can be done by enhancing the item sets from previously made surveys to increase internal consistency and construct validity.  </a:t>
            </a:r>
            <a:endParaRPr sz="2400"/>
          </a:p>
          <a:p>
            <a:pPr marL="0" lvl="0" indent="0" algn="l" rtl="0">
              <a:lnSpc>
                <a:spcPct val="90000"/>
              </a:lnSpc>
              <a:spcBef>
                <a:spcPts val="0"/>
              </a:spcBef>
              <a:spcAft>
                <a:spcPts val="0"/>
              </a:spcAft>
              <a:buClr>
                <a:schemeClr val="lt1"/>
              </a:buClr>
              <a:buSzPts val="3200"/>
              <a:buNone/>
            </a:pPr>
            <a:endParaRPr sz="2400"/>
          </a:p>
          <a:p>
            <a:pPr marL="9144" lvl="0" indent="-9144" algn="l" rtl="0">
              <a:lnSpc>
                <a:spcPct val="90000"/>
              </a:lnSpc>
              <a:spcBef>
                <a:spcPts val="0"/>
              </a:spcBef>
              <a:spcAft>
                <a:spcPts val="0"/>
              </a:spcAft>
              <a:buClr>
                <a:schemeClr val="lt1"/>
              </a:buClr>
              <a:buSzPts val="3200"/>
              <a:buNone/>
            </a:pPr>
            <a:r>
              <a:rPr lang="en-US" sz="2400"/>
              <a:t>Overall, the boost of Riverstone’s morale seemed to improve after the intervention of employee appreciation and management support.</a:t>
            </a:r>
            <a:endParaRPr sz="2400"/>
          </a:p>
        </p:txBody>
      </p:sp>
    </p:spTree>
  </p:cSld>
  <p:clrMapOvr>
    <a:masterClrMapping/>
  </p:clrMapOvr>
</p:sld>
</file>

<file path=ppt/theme/theme1.xml><?xml version="1.0" encoding="utf-8"?>
<a:theme xmlns:a="http://schemas.openxmlformats.org/drawingml/2006/main" name="Custom">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532</Words>
  <Application>Microsoft Office PowerPoint</Application>
  <PresentationFormat>Widescreen</PresentationFormat>
  <Paragraphs>47</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Custom</vt:lpstr>
      <vt:lpstr>Boost Morale with Rationale Employee Satisfaction Survey</vt:lpstr>
      <vt:lpstr>Purpose</vt:lpstr>
      <vt:lpstr>Data Collection</vt:lpstr>
      <vt:lpstr>Results</vt:lpstr>
      <vt:lpstr>Future Implications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Boost Morale with Rationale Employee Satisfaction Survey</dc:title>
  <dc:creator>Moebius, Amy</dc:creator>
  <cp:lastModifiedBy>Moebius, Amy</cp:lastModifiedBy>
  <cp:revision>1</cp:revision>
  <dcterms:modified xsi:type="dcterms:W3CDTF">2023-10-31T20:50:36Z</dcterms:modified>
</cp:coreProperties>
</file>